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tags/tag41.xml" ContentType="application/vnd.openxmlformats-officedocument.presentationml.tags+xml"/>
  <Override PartName="/ppt/slideLayouts/slideLayout203.xml" ContentType="application/vnd.openxmlformats-officedocument.presentationml.slideLayout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slides/slide44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slideLayouts/slideLayout2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ags/tag35.xml" ContentType="application/vnd.openxmlformats-officedocument.presentationml.tags+xml"/>
  <Override PartName="/ppt/tags/tag82.xml" ContentType="application/vnd.openxmlformats-officedocument.presentationml.tags+xml"/>
  <Override PartName="/ppt/slides/slide108.xml" ContentType="application/vnd.openxmlformats-officedocument.presentationml.slide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111.xml" ContentType="application/vnd.openxmlformats-officedocument.presentationml.slide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tags/tag98.xml" ContentType="application/vnd.openxmlformats-officedocument.presentationml.tags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ags/tag2.xml" ContentType="application/vnd.openxmlformats-officedocument.presentationml.tags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ags/tag76.xml" ContentType="application/vnd.openxmlformats-officedocument.presentationml.tags+xml"/>
  <Override PartName="/ppt/slideLayouts/slideLayout40.xml" ContentType="application/vnd.openxmlformats-officedocument.presentationml.slideLayout+xml"/>
  <Override PartName="/ppt/tags/tag54.xml" ContentType="application/vnd.openxmlformats-officedocument.presentationml.tags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s/slide79.xml" ContentType="application/vnd.openxmlformats-officedocument.presentationml.slide+xml"/>
  <Override PartName="/ppt/tags/tag32.xml" ContentType="application/vnd.openxmlformats-officedocument.presentationml.tags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tags/tag10.xml" ContentType="application/vnd.openxmlformats-officedocument.presentationml.tags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ags/tag7.xml" ContentType="application/vnd.openxmlformats-officedocument.presentationml.tags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ags/tag59.xml" ContentType="application/vnd.openxmlformats-officedocument.presentationml.tags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ags/tag26.xml" ContentType="application/vnd.openxmlformats-officedocument.presentationml.tags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tags/tag73.xml" ContentType="application/vnd.openxmlformats-officedocument.presentationml.tags+xml"/>
  <Override PartName="/ppt/slideMasters/slideMaster21.xml" ContentType="application/vnd.openxmlformats-officedocument.presentationml.slideMaster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slideLayouts/slideLayout224.xml" ContentType="application/vnd.openxmlformats-officedocument.presentationml.slideLayout+xml"/>
  <Default Extension="tiff" ContentType="image/tif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Layouts/slideLayout213.xml" ContentType="application/vnd.openxmlformats-officedocument.presentationml.slideLayout+xml"/>
  <Override PartName="/ppt/slides/slide87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ags/tag4.xml" ContentType="application/vnd.openxmlformats-officedocument.presentationml.tags+xml"/>
  <Override PartName="/ppt/slideLayouts/slideLayout164.xml" ContentType="application/vnd.openxmlformats-officedocument.presentationml.slideLayout+xml"/>
  <Override PartName="/ppt/tags/tag89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tags/tag56.xml" ContentType="application/vnd.openxmlformats-officedocument.presentationml.tags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ags/tag67.xml" ContentType="application/vnd.openxmlformats-officedocument.presentationml.tags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ags/tag45.xml" ContentType="application/vnd.openxmlformats-officedocument.presentationml.tags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ags/tag92.xml" ContentType="application/vnd.openxmlformats-officedocument.presentationml.tags+xml"/>
  <Override PartName="/ppt/tags/tag34.xml" ContentType="application/vnd.openxmlformats-officedocument.presentationml.tags+xml"/>
  <Override PartName="/ppt/theme/theme14.xml" ContentType="application/vnd.openxmlformats-officedocument.theme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Layouts/slideLayout232.xml" ContentType="application/vnd.openxmlformats-officedocument.presentationml.slideLayout+xml"/>
  <Override PartName="/ppt/tags/tag70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ags/tag9.xml" ContentType="application/vnd.openxmlformats-officedocument.presentationml.tags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ags/tag39.xml" ContentType="application/vnd.openxmlformats-officedocument.presentationml.tags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tags/tag75.xml" ContentType="application/vnd.openxmlformats-officedocument.presentationml.tags+xml"/>
  <Override PartName="/ppt/theme/themeOverride2.xml" ContentType="application/vnd.openxmlformats-officedocument.themeOverr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ags/tag64.xml" ContentType="application/vnd.openxmlformats-officedocument.presentationml.tags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tags/tag53.xml" ContentType="application/vnd.openxmlformats-officedocument.presentationml.tags+xml"/>
  <Override PartName="/ppt/slideLayouts/slideLayout215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tags/tag20.xml" ContentType="application/vnd.openxmlformats-officedocument.presentationml.tags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ags/tag6.xml" ContentType="application/vnd.openxmlformats-officedocument.presentationml.tags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ags/tag102.xml" ContentType="application/vnd.openxmlformats-officedocument.presentationml.tags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tags/tag58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ags/tag69.xml" ContentType="application/vnd.openxmlformats-officedocument.presentationml.tags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tags/tag47.xml" ContentType="application/vnd.openxmlformats-officedocument.presentationml.tags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ags/tag36.xml" ContentType="application/vnd.openxmlformats-officedocument.presentationml.tags+xml"/>
  <Override PartName="/ppt/theme/theme16.xml" ContentType="application/vnd.openxmlformats-officedocument.theme+xml"/>
  <Override PartName="/ppt/tags/tag83.xml" ContentType="application/vnd.openxmlformats-officedocument.presentationml.tags+xml"/>
  <Override PartName="/ppt/slideLayouts/slideLayout100.xml" ContentType="application/vnd.openxmlformats-officedocument.presentationml.slideLayout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slideLayouts/slideLayout234.xml" ContentType="application/vnd.openxmlformats-officedocument.presentationml.slideLayout+xml"/>
  <Override PartName="/ppt/tags/tag72.xml" ContentType="application/vnd.openxmlformats-officedocument.presentationml.tags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tags/tag50.xml" ContentType="application/vnd.openxmlformats-officedocument.presentationml.tags+xml"/>
  <Override PartName="/ppt/slideLayouts/slideLayout223.xml" ContentType="application/vnd.openxmlformats-officedocument.presentationml.slideLayout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ags/tag99.xml" ContentType="application/vnd.openxmlformats-officedocument.presentationml.tags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ags/tag3.xml" ContentType="application/vnd.openxmlformats-officedocument.presentationml.tags+xml"/>
  <Override PartName="/ppt/slideLayouts/slideLayout152.xml" ContentType="application/vnd.openxmlformats-officedocument.presentationml.slideLayout+xml"/>
  <Default Extension="jpeg" ContentType="image/jpeg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ags/tag19.xml" ContentType="application/vnd.openxmlformats-officedocument.presentationml.tags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ags/tag66.xml" ContentType="application/vnd.openxmlformats-officedocument.presentationml.tags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tags/tag55.xml" ContentType="application/vnd.openxmlformats-officedocument.presentationml.tags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slideLayouts/slideLayout206.xml" ContentType="application/vnd.openxmlformats-officedocument.presentationml.slideLayout+xml"/>
  <Override PartName="/ppt/theme/theme24.xml" ContentType="application/vnd.openxmlformats-officedocument.theme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22.xml" ContentType="application/vnd.openxmlformats-officedocument.presentationml.tags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ags/tag11.xml" ContentType="application/vnd.openxmlformats-officedocument.presentationml.tags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slideLayouts/slideLayout236.xml" ContentType="application/vnd.openxmlformats-officedocument.presentationml.slideLayout+xml"/>
  <Override PartName="/ppt/tags/tag74.xml" ContentType="application/vnd.openxmlformats-officedocument.presentationml.tags+xml"/>
  <Override PartName="/ppt/slideMasters/slideMaster22.xml" ContentType="application/vnd.openxmlformats-officedocument.presentationml.slideMaster+xml"/>
  <Override PartName="/ppt/tags/tag52.xml" ContentType="application/vnd.openxmlformats-officedocument.presentationml.tags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s/slide77.xml" ContentType="application/vnd.openxmlformats-officedocument.presentationml.slide+xml"/>
  <Override PartName="/ppt/slideLayouts/slideLayout98.xml" ContentType="application/vnd.openxmlformats-officedocument.presentationml.slideLayout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ags/tag101.xml" ContentType="application/vnd.openxmlformats-officedocument.presentationml.tags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Layouts/slideLayout54.xml" ContentType="application/vnd.openxmlformats-officedocument.presentationml.slideLayout+xml"/>
  <Override PartName="/ppt/tags/tag68.xml" ContentType="application/vnd.openxmlformats-officedocument.presentationml.tags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tags/tag46.xml" ContentType="application/vnd.openxmlformats-officedocument.presentationml.tags+xml"/>
  <Override PartName="/ppt/slideLayouts/slideLayout208.xml" ContentType="application/vnd.openxmlformats-officedocument.presentationml.slideLayout+xml"/>
  <Override PartName="/ppt/tags/tag93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tags/tag71.xml" ContentType="application/vnd.openxmlformats-officedocument.presentationml.tags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tags/tag87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slideLayouts/slideLayout227.xml" ContentType="application/vnd.openxmlformats-officedocument.presentationml.slideLayout+xml"/>
  <Override PartName="/ppt/tags/tag65.xml" ContentType="application/vnd.openxmlformats-officedocument.presentationml.tags+xml"/>
  <Override PartName="/ppt/slideMasters/slideMaster13.xml" ContentType="application/vnd.openxmlformats-officedocument.presentationml.slideMaster+xml"/>
  <Override PartName="/ppt/tags/tag43.xml" ContentType="application/vnd.openxmlformats-officedocument.presentationml.tags+xml"/>
  <Override PartName="/ppt/slideLayouts/slideLayout205.xml" ContentType="application/vnd.openxmlformats-officedocument.presentationml.slideLayout+xml"/>
  <Override PartName="/ppt/tags/tag90.xml" ContentType="application/vnd.openxmlformats-officedocument.presentationml.tags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s/slide68.xml" ContentType="application/vnd.openxmlformats-officedocument.presentationml.slide+xml"/>
  <Override PartName="/ppt/tags/tag21.xml" ContentType="application/vnd.openxmlformats-officedocument.presentationml.tags+xml"/>
  <Override PartName="/ppt/slideLayouts/slideLayout2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44" r:id="rId6"/>
    <p:sldMasterId id="2147483780" r:id="rId7"/>
    <p:sldMasterId id="2147485148" r:id="rId8"/>
    <p:sldMasterId id="2147485160" r:id="rId9"/>
    <p:sldMasterId id="2147485172" r:id="rId10"/>
    <p:sldMasterId id="2147485184" r:id="rId11"/>
    <p:sldMasterId id="2147485196" r:id="rId12"/>
    <p:sldMasterId id="2147485208" r:id="rId13"/>
    <p:sldMasterId id="2147485220" r:id="rId14"/>
    <p:sldMasterId id="2147485268" r:id="rId15"/>
    <p:sldMasterId id="2147485280" r:id="rId16"/>
    <p:sldMasterId id="2147485292" r:id="rId17"/>
    <p:sldMasterId id="2147485304" r:id="rId18"/>
    <p:sldMasterId id="2147485316" r:id="rId19"/>
    <p:sldMasterId id="2147485328" r:id="rId20"/>
    <p:sldMasterId id="2147485352" r:id="rId21"/>
    <p:sldMasterId id="2147485364" r:id="rId22"/>
  </p:sldMasterIdLst>
  <p:notesMasterIdLst>
    <p:notesMasterId r:id="rId135"/>
  </p:notesMasterIdLst>
  <p:handoutMasterIdLst>
    <p:handoutMasterId r:id="rId136"/>
  </p:handoutMasterIdLst>
  <p:sldIdLst>
    <p:sldId id="258" r:id="rId23"/>
    <p:sldId id="704" r:id="rId24"/>
    <p:sldId id="705" r:id="rId25"/>
    <p:sldId id="706" r:id="rId26"/>
    <p:sldId id="707" r:id="rId27"/>
    <p:sldId id="708" r:id="rId28"/>
    <p:sldId id="709" r:id="rId29"/>
    <p:sldId id="710" r:id="rId30"/>
    <p:sldId id="711" r:id="rId31"/>
    <p:sldId id="712" r:id="rId32"/>
    <p:sldId id="713" r:id="rId33"/>
    <p:sldId id="714" r:id="rId34"/>
    <p:sldId id="269" r:id="rId35"/>
    <p:sldId id="270" r:id="rId36"/>
    <p:sldId id="271" r:id="rId37"/>
    <p:sldId id="272" r:id="rId38"/>
    <p:sldId id="274" r:id="rId39"/>
    <p:sldId id="275" r:id="rId40"/>
    <p:sldId id="276" r:id="rId41"/>
    <p:sldId id="734" r:id="rId42"/>
    <p:sldId id="278" r:id="rId43"/>
    <p:sldId id="735" r:id="rId44"/>
    <p:sldId id="736" r:id="rId45"/>
    <p:sldId id="737" r:id="rId46"/>
    <p:sldId id="738" r:id="rId47"/>
    <p:sldId id="739" r:id="rId48"/>
    <p:sldId id="740" r:id="rId49"/>
    <p:sldId id="742" r:id="rId50"/>
    <p:sldId id="743" r:id="rId51"/>
    <p:sldId id="744" r:id="rId52"/>
    <p:sldId id="745" r:id="rId53"/>
    <p:sldId id="770" r:id="rId54"/>
    <p:sldId id="746" r:id="rId55"/>
    <p:sldId id="767" r:id="rId56"/>
    <p:sldId id="768" r:id="rId57"/>
    <p:sldId id="747" r:id="rId58"/>
    <p:sldId id="769" r:id="rId59"/>
    <p:sldId id="748" r:id="rId60"/>
    <p:sldId id="476" r:id="rId61"/>
    <p:sldId id="394" r:id="rId62"/>
    <p:sldId id="395" r:id="rId63"/>
    <p:sldId id="396" r:id="rId64"/>
    <p:sldId id="772" r:id="rId65"/>
    <p:sldId id="773" r:id="rId66"/>
    <p:sldId id="774" r:id="rId67"/>
    <p:sldId id="775" r:id="rId68"/>
    <p:sldId id="776" r:id="rId69"/>
    <p:sldId id="777" r:id="rId70"/>
    <p:sldId id="778" r:id="rId71"/>
    <p:sldId id="779" r:id="rId72"/>
    <p:sldId id="780" r:id="rId73"/>
    <p:sldId id="647" r:id="rId74"/>
    <p:sldId id="397" r:id="rId75"/>
    <p:sldId id="771" r:id="rId76"/>
    <p:sldId id="763" r:id="rId77"/>
    <p:sldId id="764" r:id="rId78"/>
    <p:sldId id="765" r:id="rId79"/>
    <p:sldId id="766" r:id="rId80"/>
    <p:sldId id="662" r:id="rId81"/>
    <p:sldId id="663" r:id="rId82"/>
    <p:sldId id="664" r:id="rId83"/>
    <p:sldId id="665" r:id="rId84"/>
    <p:sldId id="666" r:id="rId85"/>
    <p:sldId id="667" r:id="rId86"/>
    <p:sldId id="668" r:id="rId87"/>
    <p:sldId id="669" r:id="rId88"/>
    <p:sldId id="670" r:id="rId89"/>
    <p:sldId id="671" r:id="rId90"/>
    <p:sldId id="672" r:id="rId91"/>
    <p:sldId id="673" r:id="rId92"/>
    <p:sldId id="674" r:id="rId93"/>
    <p:sldId id="675" r:id="rId94"/>
    <p:sldId id="676" r:id="rId95"/>
    <p:sldId id="677" r:id="rId96"/>
    <p:sldId id="678" r:id="rId97"/>
    <p:sldId id="679" r:id="rId98"/>
    <p:sldId id="680" r:id="rId99"/>
    <p:sldId id="681" r:id="rId100"/>
    <p:sldId id="682" r:id="rId101"/>
    <p:sldId id="781" r:id="rId102"/>
    <p:sldId id="782" r:id="rId103"/>
    <p:sldId id="783" r:id="rId104"/>
    <p:sldId id="784" r:id="rId105"/>
    <p:sldId id="785" r:id="rId106"/>
    <p:sldId id="786" r:id="rId107"/>
    <p:sldId id="787" r:id="rId108"/>
    <p:sldId id="688" r:id="rId109"/>
    <p:sldId id="689" r:id="rId110"/>
    <p:sldId id="690" r:id="rId111"/>
    <p:sldId id="691" r:id="rId112"/>
    <p:sldId id="692" r:id="rId113"/>
    <p:sldId id="693" r:id="rId114"/>
    <p:sldId id="694" r:id="rId115"/>
    <p:sldId id="695" r:id="rId116"/>
    <p:sldId id="696" r:id="rId117"/>
    <p:sldId id="697" r:id="rId118"/>
    <p:sldId id="698" r:id="rId119"/>
    <p:sldId id="699" r:id="rId120"/>
    <p:sldId id="700" r:id="rId121"/>
    <p:sldId id="701" r:id="rId122"/>
    <p:sldId id="703" r:id="rId123"/>
    <p:sldId id="427" r:id="rId124"/>
    <p:sldId id="413" r:id="rId125"/>
    <p:sldId id="414" r:id="rId126"/>
    <p:sldId id="749" r:id="rId127"/>
    <p:sldId id="750" r:id="rId128"/>
    <p:sldId id="751" r:id="rId129"/>
    <p:sldId id="752" r:id="rId130"/>
    <p:sldId id="753" r:id="rId131"/>
    <p:sldId id="754" r:id="rId132"/>
    <p:sldId id="755" r:id="rId133"/>
    <p:sldId id="756" r:id="rId134"/>
  </p:sldIdLst>
  <p:sldSz cx="9144000" cy="6858000" type="screen4x3"/>
  <p:notesSz cx="6735763" cy="9856788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00B0F0"/>
    <a:srgbClr val="3A67B0"/>
    <a:srgbClr val="008000"/>
    <a:srgbClr val="11FFFC"/>
    <a:srgbClr val="BDD6E1"/>
    <a:srgbClr val="E3E74B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>
        <p:scale>
          <a:sx n="70" d="100"/>
          <a:sy n="70" d="100"/>
        </p:scale>
        <p:origin x="-138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117" Type="http://schemas.openxmlformats.org/officeDocument/2006/relationships/slide" Target="slides/slide9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84" Type="http://schemas.openxmlformats.org/officeDocument/2006/relationships/slide" Target="slides/slide62.xml"/><Relationship Id="rId89" Type="http://schemas.openxmlformats.org/officeDocument/2006/relationships/slide" Target="slides/slide67.xml"/><Relationship Id="rId112" Type="http://schemas.openxmlformats.org/officeDocument/2006/relationships/slide" Target="slides/slide90.xml"/><Relationship Id="rId133" Type="http://schemas.openxmlformats.org/officeDocument/2006/relationships/slide" Target="slides/slide111.xml"/><Relationship Id="rId138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102" Type="http://schemas.openxmlformats.org/officeDocument/2006/relationships/slide" Target="slides/slide80.xml"/><Relationship Id="rId123" Type="http://schemas.openxmlformats.org/officeDocument/2006/relationships/slide" Target="slides/slide101.xml"/><Relationship Id="rId128" Type="http://schemas.openxmlformats.org/officeDocument/2006/relationships/slide" Target="slides/slide10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8.xml"/><Relationship Id="rId95" Type="http://schemas.openxmlformats.org/officeDocument/2006/relationships/slide" Target="slides/slide73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113" Type="http://schemas.openxmlformats.org/officeDocument/2006/relationships/slide" Target="slides/slide91.xml"/><Relationship Id="rId118" Type="http://schemas.openxmlformats.org/officeDocument/2006/relationships/slide" Target="slides/slide96.xml"/><Relationship Id="rId134" Type="http://schemas.openxmlformats.org/officeDocument/2006/relationships/slide" Target="slides/slide112.xml"/><Relationship Id="rId13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80" Type="http://schemas.openxmlformats.org/officeDocument/2006/relationships/slide" Target="slides/slide58.xml"/><Relationship Id="rId85" Type="http://schemas.openxmlformats.org/officeDocument/2006/relationships/slide" Target="slides/slide63.xml"/><Relationship Id="rId93" Type="http://schemas.openxmlformats.org/officeDocument/2006/relationships/slide" Target="slides/slide71.xml"/><Relationship Id="rId98" Type="http://schemas.openxmlformats.org/officeDocument/2006/relationships/slide" Target="slides/slide76.xml"/><Relationship Id="rId121" Type="http://schemas.openxmlformats.org/officeDocument/2006/relationships/slide" Target="slides/slide9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103" Type="http://schemas.openxmlformats.org/officeDocument/2006/relationships/slide" Target="slides/slide81.xml"/><Relationship Id="rId108" Type="http://schemas.openxmlformats.org/officeDocument/2006/relationships/slide" Target="slides/slide86.xml"/><Relationship Id="rId116" Type="http://schemas.openxmlformats.org/officeDocument/2006/relationships/slide" Target="slides/slide94.xml"/><Relationship Id="rId124" Type="http://schemas.openxmlformats.org/officeDocument/2006/relationships/slide" Target="slides/slide102.xml"/><Relationship Id="rId129" Type="http://schemas.openxmlformats.org/officeDocument/2006/relationships/slide" Target="slides/slide107.xml"/><Relationship Id="rId137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slide" Target="slides/slide61.xml"/><Relationship Id="rId88" Type="http://schemas.openxmlformats.org/officeDocument/2006/relationships/slide" Target="slides/slide66.xml"/><Relationship Id="rId91" Type="http://schemas.openxmlformats.org/officeDocument/2006/relationships/slide" Target="slides/slide69.xml"/><Relationship Id="rId96" Type="http://schemas.openxmlformats.org/officeDocument/2006/relationships/slide" Target="slides/slide74.xml"/><Relationship Id="rId111" Type="http://schemas.openxmlformats.org/officeDocument/2006/relationships/slide" Target="slides/slide89.xml"/><Relationship Id="rId132" Type="http://schemas.openxmlformats.org/officeDocument/2006/relationships/slide" Target="slides/slide110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6" Type="http://schemas.openxmlformats.org/officeDocument/2006/relationships/slide" Target="slides/slide84.xml"/><Relationship Id="rId114" Type="http://schemas.openxmlformats.org/officeDocument/2006/relationships/slide" Target="slides/slide92.xml"/><Relationship Id="rId119" Type="http://schemas.openxmlformats.org/officeDocument/2006/relationships/slide" Target="slides/slide97.xml"/><Relationship Id="rId127" Type="http://schemas.openxmlformats.org/officeDocument/2006/relationships/slide" Target="slides/slide10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slide" Target="slides/slide64.xml"/><Relationship Id="rId94" Type="http://schemas.openxmlformats.org/officeDocument/2006/relationships/slide" Target="slides/slide72.xml"/><Relationship Id="rId99" Type="http://schemas.openxmlformats.org/officeDocument/2006/relationships/slide" Target="slides/slide77.xml"/><Relationship Id="rId101" Type="http://schemas.openxmlformats.org/officeDocument/2006/relationships/slide" Target="slides/slide79.xml"/><Relationship Id="rId122" Type="http://schemas.openxmlformats.org/officeDocument/2006/relationships/slide" Target="slides/slide100.xml"/><Relationship Id="rId130" Type="http://schemas.openxmlformats.org/officeDocument/2006/relationships/slide" Target="slides/slide108.xml"/><Relationship Id="rId13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109" Type="http://schemas.openxmlformats.org/officeDocument/2006/relationships/slide" Target="slides/slide8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slide" Target="slides/slide54.xml"/><Relationship Id="rId97" Type="http://schemas.openxmlformats.org/officeDocument/2006/relationships/slide" Target="slides/slide75.xml"/><Relationship Id="rId104" Type="http://schemas.openxmlformats.org/officeDocument/2006/relationships/slide" Target="slides/slide82.xml"/><Relationship Id="rId120" Type="http://schemas.openxmlformats.org/officeDocument/2006/relationships/slide" Target="slides/slide98.xml"/><Relationship Id="rId125" Type="http://schemas.openxmlformats.org/officeDocument/2006/relationships/slide" Target="slides/slide10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92" Type="http://schemas.openxmlformats.org/officeDocument/2006/relationships/slide" Target="slides/slide7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slide" Target="slides/slide44.xml"/><Relationship Id="rId87" Type="http://schemas.openxmlformats.org/officeDocument/2006/relationships/slide" Target="slides/slide65.xml"/><Relationship Id="rId110" Type="http://schemas.openxmlformats.org/officeDocument/2006/relationships/slide" Target="slides/slide88.xml"/><Relationship Id="rId115" Type="http://schemas.openxmlformats.org/officeDocument/2006/relationships/slide" Target="slides/slide93.xml"/><Relationship Id="rId131" Type="http://schemas.openxmlformats.org/officeDocument/2006/relationships/slide" Target="slides/slide109.xml"/><Relationship Id="rId136" Type="http://schemas.openxmlformats.org/officeDocument/2006/relationships/handoutMaster" Target="handoutMasters/handoutMaster1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56" Type="http://schemas.openxmlformats.org/officeDocument/2006/relationships/slide" Target="slides/slide34.xml"/><Relationship Id="rId77" Type="http://schemas.openxmlformats.org/officeDocument/2006/relationships/slide" Target="slides/slide55.xml"/><Relationship Id="rId100" Type="http://schemas.openxmlformats.org/officeDocument/2006/relationships/slide" Target="slides/slide78.xml"/><Relationship Id="rId105" Type="http://schemas.openxmlformats.org/officeDocument/2006/relationships/slide" Target="slides/slide83.xml"/><Relationship Id="rId126" Type="http://schemas.openxmlformats.org/officeDocument/2006/relationships/slide" Target="slides/slide10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7BF62C1-3D8E-4028-B6F8-34D28742CAC8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14763" y="93614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8551B55-D8F2-4554-932F-6FD8AF4F6F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71075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E0A17B2A-7840-478D-800D-47BEA6324C0C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4875" y="739775"/>
            <a:ext cx="4926013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3100" y="4681538"/>
            <a:ext cx="5389563" cy="443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614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14763" y="93614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/>
                <a:cs typeface="+mn-cs"/>
              </a:defRPr>
            </a:lvl1pPr>
          </a:lstStyle>
          <a:p>
            <a:pPr>
              <a:defRPr/>
            </a:pPr>
            <a:fld id="{8D03EFA4-8172-4EF3-8E2C-5073E73BE3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21878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56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467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57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467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60289-8330-4819-A0F7-756A3AE901CB}" type="slidenum">
              <a:rPr lang="it-IT" smtClean="0">
                <a:solidFill>
                  <a:prstClr val="black"/>
                </a:solidFill>
              </a:rPr>
              <a:pPr/>
              <a:t>58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46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3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90974-D4E0-434C-A7C9-63BFE337126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188570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FB6AD-CA89-4C1D-813F-CB978851E0F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7182652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2D04A-15CA-44EF-87A0-8E02C27FF50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88932-75DB-49C8-A6F5-332335CE0CB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67806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A327-5546-43A2-A314-780B7426785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DC2C6-3989-4190-9151-D46A8D429E9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02793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30E0A-70B3-405C-A6FF-F48BBFE223A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F3DEC-AC5E-43B8-97B5-7A8865C5443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12678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B0168-239D-49F8-ABE3-C42B374EFEF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8D4C1-03BC-4804-AAB8-DA0F73EE942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642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1CE6D-372C-4B8D-809A-E98CB5CCCF3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5198-E115-40F1-AA38-2A6BAB9EB5C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31070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10444-6737-48C3-A17F-4EF5E38FD86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8802C-F930-4F4B-9710-CF5FC07553D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0755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1A045-A308-476A-9916-69DCDB2948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155DF-12D0-4427-AAC3-34F370A9E02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32414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0F37-FF9D-4256-B58B-3020570378E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E2410-20EC-45C2-A0C9-DE3339A5632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46352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C1284-7540-4A7E-A87B-52542772B71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90B45-5C24-419B-91C2-2EA74383BC3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60865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861FD-EB0E-45C7-BF87-8716A53A326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80FE4-B4A2-42D6-8644-55C4B7862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517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FFD2D-2EB2-4760-BABD-814B833FB21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226694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2ADDE-1B4B-4A65-8002-D624DAD1E54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50995-9AD1-454F-B917-E35B7F9A105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97841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1262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0157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71143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78487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14919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1851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81315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47986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493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95C34-C1A1-4952-B4C1-64A2D52D91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63685179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21565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04848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1D898-8DDE-4BFF-8305-02444E7273D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A7CD7-C9F7-497B-8C4B-CB7286B3B72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7052069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5DDEA-58B8-4009-AFFA-90CA8B1283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7DDDE-8D18-498F-8527-4FD5F9610B4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941380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7CDA9-AC34-42F6-8292-7461D087DDA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CFB0E-B0C7-4C18-8821-9DEA0665678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606931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6DEAD-19B6-4EFC-934D-CB68CCF719E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1315F-D46A-4B8E-B37C-9436ED9F699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114556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E309D-BF67-4DEF-A9C7-1475FCC87CA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DC9E-C1C0-4CD9-B99D-C0E82BF769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9748751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D2825-01E3-4AE9-B5A1-2E76D4E7ECF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AD78A-5433-4526-8EE4-586D60DCF70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0580186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563F1-6F06-409D-BE5C-D0367155EA4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736DC-4B79-4603-AA57-622D0AA8F0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3459270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C5199-4DF2-40CB-B608-0FD60BB14A1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B4B68-F311-4447-80A0-5977FDF23B6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058834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D0D85-D045-497D-8A7D-8805426EC9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54405879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C42E2-7C5D-4EE8-9443-3BF228C20E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B2553-B5FC-4C2D-84E7-F6349323B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939740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A12B8-230F-47FD-A037-937378A5606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A2FD8-DB8F-44A4-9DF7-18F943770A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8191458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92B74-F179-4E07-9049-45549BA3534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070E4-E0F1-4ED9-9437-665E43AEC90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348213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88BDA-7F47-43C2-A105-8F0103A4F1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1D45E-A0CA-4513-97B9-4415241B08B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0137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A600E-2384-49A6-BFE1-0B247C7000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C55F8-A325-45D8-959E-07F47323E14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30213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7FE6A-6E33-4820-BF7D-0E999734ED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DC7E8-2D3E-4ADE-BB19-DC957BAE7F6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51848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9751E-1281-41E5-B396-0EAD2720422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2CA8B-F1DE-4395-AB49-4ACC0BFCA96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16075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91B75-060B-4771-B2A0-DE5B9E18C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FF25A-8479-459D-ADC8-AB53F4CCD8E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956972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28EC9-4D32-4097-8E63-30C3B0F7C5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8B86B-FC24-42D3-876B-85C5A0AC34D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340395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73F9C-601D-4E32-A39D-3EACF53BC70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21A75-642F-4A8F-A809-BEEB339293D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692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73072-D512-4EC9-8027-16B6992108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96429249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E5266-0500-44A6-B552-352CE6C896D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6BAAD-F305-4D9C-81E6-118BEAFF6F8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511438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D6731-A282-4693-94B0-A2C6232F100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E61AC-5AB8-418E-A8A4-1643FB62B82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07569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61C5C-9CFD-43F0-8288-3B53B5D13C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ED832-243E-4AE6-A720-DEC8434BD04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51781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80BA1-F322-40C3-98E5-0234A9722D9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1508C-562A-4C33-8542-C277390B4A0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60964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28784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367850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914770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05209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537629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7614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D8035-9269-40E2-B251-2AA2A070CF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04029932"/>
      </p:ext>
    </p:extLst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737815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563651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323589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913535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690289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1C623-6C0E-4D7D-A086-D0C48161AAB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1306587"/>
      </p:ext>
    </p:extLst>
  </p:cSld>
  <p:clrMapOvr>
    <a:masterClrMapping/>
  </p:clrMapOvr>
  <p:transition spd="slow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35AA7-62BE-4A3F-AB2D-96119CF324B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692373"/>
      </p:ext>
    </p:extLst>
  </p:cSld>
  <p:clrMapOvr>
    <a:masterClrMapping/>
  </p:clrMapOvr>
  <p:transition spd="slow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AABBD-45D4-405B-ADFB-BC6B609B6FF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6556199"/>
      </p:ext>
    </p:extLst>
  </p:cSld>
  <p:clrMapOvr>
    <a:masterClrMapping/>
  </p:clrMapOvr>
  <p:transition spd="slow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A4881-1958-46B6-A8BE-8866FAD36D1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720627"/>
      </p:ext>
    </p:extLst>
  </p:cSld>
  <p:clrMapOvr>
    <a:masterClrMapping/>
  </p:clrMapOvr>
  <p:transition spd="slow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F82EC-61A5-4C4E-B5F0-341B1304377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4271659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16837-120E-4D7B-951D-A397A55B0C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56068127"/>
      </p:ext>
    </p:extLst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DB04A-2160-4149-A75F-0025E3238DE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1882792"/>
      </p:ext>
    </p:extLst>
  </p:cSld>
  <p:clrMapOvr>
    <a:masterClrMapping/>
  </p:clrMapOvr>
  <p:transition spd="slow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5BA53-1719-4571-9E66-59B833BDB58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8749281"/>
      </p:ext>
    </p:extLst>
  </p:cSld>
  <p:clrMapOvr>
    <a:masterClrMapping/>
  </p:clrMapOvr>
  <p:transition spd="slow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217ED-C222-4890-B0B6-350EF075B82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2300712"/>
      </p:ext>
    </p:extLst>
  </p:cSld>
  <p:clrMapOvr>
    <a:masterClrMapping/>
  </p:clrMapOvr>
  <p:transition spd="slow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5672E-7FA9-4055-9042-E42B7557DC4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3290025"/>
      </p:ext>
    </p:extLst>
  </p:cSld>
  <p:clrMapOvr>
    <a:masterClrMapping/>
  </p:clrMapOvr>
  <p:transition spd="slow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1C2F6-5707-439C-B7C3-EF2B0B46C32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357056"/>
      </p:ext>
    </p:extLst>
  </p:cSld>
  <p:clrMapOvr>
    <a:masterClrMapping/>
  </p:clrMapOvr>
  <p:transition spd="slow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F4FD5-39CD-41F9-A908-38C8113BA1C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0380256"/>
      </p:ext>
    </p:extLst>
  </p:cSld>
  <p:clrMapOvr>
    <a:masterClrMapping/>
  </p:clrMapOvr>
  <p:transition spd="slow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36E21-41CD-454D-B284-81BD707D654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2466206"/>
      </p:ext>
    </p:extLst>
  </p:cSld>
  <p:clrMapOvr>
    <a:masterClrMapping/>
  </p:clrMapOvr>
  <p:transition spd="med"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7B14D-E2F1-4F0C-B6A2-235F154EF61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6259964"/>
      </p:ext>
    </p:extLst>
  </p:cSld>
  <p:clrMapOvr>
    <a:masterClrMapping/>
  </p:clrMapOvr>
  <p:transition spd="med"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9407C-9D23-47EC-907C-181BCDB329B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0954289"/>
      </p:ext>
    </p:extLst>
  </p:cSld>
  <p:clrMapOvr>
    <a:masterClrMapping/>
  </p:clrMapOvr>
  <p:transition spd="med"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95D6C-8CFA-4E3F-BD72-696FA227025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2319945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00B51-4D9C-4A28-A901-3C44F93AC9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6848084"/>
      </p:ext>
    </p:extLst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92DB-C49D-4037-AA00-3D331911431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965027"/>
      </p:ext>
    </p:extLst>
  </p:cSld>
  <p:clrMapOvr>
    <a:masterClrMapping/>
  </p:clrMapOvr>
  <p:transition spd="med"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D8CE3-FB04-41EA-81EE-49CC5D4A85E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8481301"/>
      </p:ext>
    </p:extLst>
  </p:cSld>
  <p:clrMapOvr>
    <a:masterClrMapping/>
  </p:clrMapOvr>
  <p:transition spd="med"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3E7ED-D020-48EA-BC42-85A8C11C4CF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3300997"/>
      </p:ext>
    </p:extLst>
  </p:cSld>
  <p:clrMapOvr>
    <a:masterClrMapping/>
  </p:clrMapOvr>
  <p:transition spd="med"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1A33D-2EEA-41B0-807B-A578A0A7A2D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7787212"/>
      </p:ext>
    </p:extLst>
  </p:cSld>
  <p:clrMapOvr>
    <a:masterClrMapping/>
  </p:clrMapOvr>
  <p:transition spd="med"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3513C-EFE2-4490-A855-0113EB464BE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5225086"/>
      </p:ext>
    </p:extLst>
  </p:cSld>
  <p:clrMapOvr>
    <a:masterClrMapping/>
  </p:clrMapOvr>
  <p:transition spd="med"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4AACE-0FB5-42BD-9010-A4E525AAF8B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772202"/>
      </p:ext>
    </p:extLst>
  </p:cSld>
  <p:clrMapOvr>
    <a:masterClrMapping/>
  </p:clrMapOvr>
  <p:transition spd="med">
    <p:dissolv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E0AA1-15B0-4127-B23A-8925DCAAA9B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8385251"/>
      </p:ext>
    </p:extLst>
  </p:cSld>
  <p:clrMapOvr>
    <a:masterClrMapping/>
  </p:clrMapOvr>
  <p:transition spd="med">
    <p:dissolv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88FFB-65E7-4E04-ADE4-60D431B0D37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214227"/>
      </p:ext>
    </p:extLst>
  </p:cSld>
  <p:clrMapOvr>
    <a:masterClrMapping/>
  </p:clrMapOvr>
  <p:transition spd="med">
    <p:dissolv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A2418-6FC4-414B-AEF5-D7BFC760535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8428355"/>
      </p:ext>
    </p:extLst>
  </p:cSld>
  <p:clrMapOvr>
    <a:masterClrMapping/>
  </p:clrMapOvr>
  <p:transition spd="med">
    <p:dissolv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55733-85A5-4AA5-BF66-8BB2E31DF14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4410383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B3A14-F752-44CD-A00F-E51924E248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10990231"/>
      </p:ext>
    </p:extLst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33E91-441A-4FC1-98A1-D668973B81F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7157242"/>
      </p:ext>
    </p:extLst>
  </p:cSld>
  <p:clrMapOvr>
    <a:masterClrMapping/>
  </p:clrMapOvr>
  <p:transition spd="med">
    <p:dissolv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E2B8E-D1A6-4A7A-A0D9-3FF9D752E5B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0489443"/>
      </p:ext>
    </p:extLst>
  </p:cSld>
  <p:clrMapOvr>
    <a:masterClrMapping/>
  </p:clrMapOvr>
  <p:transition spd="med">
    <p:dissolv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14A90-59B2-48A3-BCD9-64225B67A14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7522130"/>
      </p:ext>
    </p:extLst>
  </p:cSld>
  <p:clrMapOvr>
    <a:masterClrMapping/>
  </p:clrMapOvr>
  <p:transition spd="med">
    <p:dissolv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A8421-B331-4670-9709-C3AB8056200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6842669"/>
      </p:ext>
    </p:extLst>
  </p:cSld>
  <p:clrMapOvr>
    <a:masterClrMapping/>
  </p:clrMapOvr>
  <p:transition spd="med">
    <p:dissolv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0B6FB-71D7-437D-95BD-2C6D34BE714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6821999"/>
      </p:ext>
    </p:extLst>
  </p:cSld>
  <p:clrMapOvr>
    <a:masterClrMapping/>
  </p:clrMapOvr>
  <p:transition spd="med"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F25AA-86B2-4AF1-BB8D-0E96F5DDCC2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701956"/>
      </p:ext>
    </p:extLst>
  </p:cSld>
  <p:clrMapOvr>
    <a:masterClrMapping/>
  </p:clrMapOvr>
  <p:transition spd="med"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DD3B4-2E8E-49B0-8CCD-E2554644B5A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6575259"/>
      </p:ext>
    </p:extLst>
  </p:cSld>
  <p:clrMapOvr>
    <a:masterClrMapping/>
  </p:clrMapOvr>
  <p:transition spd="med"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8F12E-15B6-4277-ACBA-4800B1A0708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7584124"/>
      </p:ext>
    </p:extLst>
  </p:cSld>
  <p:clrMapOvr>
    <a:masterClrMapping/>
  </p:clrMapOvr>
  <p:transition spd="med"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73980-419E-4221-AE99-6EFA1B56B1C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301723"/>
      </p:ext>
    </p:extLst>
  </p:cSld>
  <p:clrMapOvr>
    <a:masterClrMapping/>
  </p:clrMapOvr>
  <p:transition spd="med">
    <p:dissolv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C9223-5F56-42E9-977F-B4A8C4142C0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0753942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C8EC1-EB62-4784-9700-F4D6491237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65572558"/>
      </p:ext>
    </p:extLst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C4799-188F-4D93-BCAF-CAE4C7A41D1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8106067"/>
      </p:ext>
    </p:extLst>
  </p:cSld>
  <p:clrMapOvr>
    <a:masterClrMapping/>
  </p:clrMapOvr>
  <p:transition spd="med">
    <p:dissolv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F260D-D916-4D85-84AF-0EF0060B971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9619021"/>
      </p:ext>
    </p:extLst>
  </p:cSld>
  <p:clrMapOvr>
    <a:masterClrMapping/>
  </p:clrMapOvr>
  <p:transition spd="med">
    <p:dissolv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E61A5-348E-439F-BF41-FEC6F91E731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7658784"/>
      </p:ext>
    </p:extLst>
  </p:cSld>
  <p:clrMapOvr>
    <a:masterClrMapping/>
  </p:clrMapOvr>
  <p:transition spd="med">
    <p:dissolv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E6BC3-F186-439F-845F-0074DE6F6A3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8032619"/>
      </p:ext>
    </p:extLst>
  </p:cSld>
  <p:clrMapOvr>
    <a:masterClrMapping/>
  </p:clrMapOvr>
  <p:transition spd="med">
    <p:dissolv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A0EF7-3939-4A5F-A8C3-7636A8BFC1A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2405897"/>
      </p:ext>
    </p:extLst>
  </p:cSld>
  <p:clrMapOvr>
    <a:masterClrMapping/>
  </p:clrMapOvr>
  <p:transition spd="med">
    <p:dissolv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33666-DC46-48B1-95C3-5656742094D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027413"/>
      </p:ext>
    </p:extLst>
  </p:cSld>
  <p:clrMapOvr>
    <a:masterClrMapping/>
  </p:clrMapOvr>
  <p:transition spd="med">
    <p:dissolv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6DD63-2315-4940-8F6D-89B6EC6BA09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982324"/>
      </p:ext>
    </p:extLst>
  </p:cSld>
  <p:clrMapOvr>
    <a:masterClrMapping/>
  </p:clrMapOvr>
  <p:transition spd="med">
    <p:dissolv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10750-9911-40ED-AF8A-8F16FA00FDF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0859345"/>
      </p:ext>
    </p:extLst>
  </p:cSld>
  <p:clrMapOvr>
    <a:masterClrMapping/>
  </p:clrMapOvr>
  <p:transition spd="med">
    <p:dissolv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0C2D6-947F-490F-A271-3B0A2836E97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0775962"/>
      </p:ext>
    </p:extLst>
  </p:cSld>
  <p:clrMapOvr>
    <a:masterClrMapping/>
  </p:clrMapOvr>
  <p:transition spd="med">
    <p:dissolv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3A842-4967-41B6-9A7C-6A42D97E6A3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889718"/>
      </p:ext>
    </p:extLst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80EF3-D802-46E9-95CA-0C13CBA6867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547081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132D5-A6F1-47FA-AB54-37ED8E53D2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4316435"/>
      </p:ext>
    </p:extLst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46F52-1709-43A9-9AA6-99B8620B2E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2136162"/>
      </p:ext>
    </p:extLst>
  </p:cSld>
  <p:clrMapOvr>
    <a:masterClrMapping/>
  </p:clrMapOvr>
  <p:transition spd="slow">
    <p:dissolv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35826-D938-4802-95F9-A8A6516174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5932397"/>
      </p:ext>
    </p:extLst>
  </p:cSld>
  <p:clrMapOvr>
    <a:masterClrMapping/>
  </p:clrMapOvr>
  <p:transition spd="slow">
    <p:dissolv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92054-264F-41B9-B5F9-2CBE9BC2F36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0268269"/>
      </p:ext>
    </p:extLst>
  </p:cSld>
  <p:clrMapOvr>
    <a:masterClrMapping/>
  </p:clrMapOvr>
  <p:transition spd="slow">
    <p:dissolv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31345-195D-4EB9-AAD4-EB0001AE521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0917509"/>
      </p:ext>
    </p:extLst>
  </p:cSld>
  <p:clrMapOvr>
    <a:masterClrMapping/>
  </p:clrMapOvr>
  <p:transition spd="slow">
    <p:dissolv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5CF3A-C58A-4FA8-A65E-385EB951521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2476174"/>
      </p:ext>
    </p:extLst>
  </p:cSld>
  <p:clrMapOvr>
    <a:masterClrMapping/>
  </p:clrMapOvr>
  <p:transition spd="slow">
    <p:dissolv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E6CF6-E19F-45D7-958E-4A418DFC472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3416484"/>
      </p:ext>
    </p:extLst>
  </p:cSld>
  <p:clrMapOvr>
    <a:masterClrMapping/>
  </p:clrMapOvr>
  <p:transition spd="slow">
    <p:dissolv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C5E0E-49F5-4567-B091-A6E4F09F7F2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7601983"/>
      </p:ext>
    </p:extLst>
  </p:cSld>
  <p:clrMapOvr>
    <a:masterClrMapping/>
  </p:clrMapOvr>
  <p:transition spd="slow">
    <p:dissolv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23787-D4CD-4555-AD9D-4D3E2BF4D8F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3650133"/>
      </p:ext>
    </p:extLst>
  </p:cSld>
  <p:clrMapOvr>
    <a:masterClrMapping/>
  </p:clrMapOvr>
  <p:transition spd="slow">
    <p:dissolv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9E3E2-E74F-444F-8A63-DF59407FAA2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0984811"/>
      </p:ext>
    </p:extLst>
  </p:cSld>
  <p:clrMapOvr>
    <a:masterClrMapping/>
  </p:clrMapOvr>
  <p:transition spd="slow">
    <p:dissolv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96444-5130-4032-8A1F-1BE0953A8FB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1994042"/>
      </p:ext>
    </p:extLst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6F9DA-1C40-452F-BA4B-07F96626CC2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83800708"/>
      </p:ext>
    </p:extLst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3EEBE3D-1766-4032-BFF8-73899499FFAD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DA883D9-4C1F-450C-AB92-F76391A8D0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2253892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20C39FD-AC5B-4DE1-8698-23625F4B18F5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7594063-E69E-4650-BC4C-E080DDE196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5107544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5FA1D4C-0AB5-4B79-AD21-8B6A0D0F5CFB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779D4B76-4141-4194-AC8B-9D3BC5FFA4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8375726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83C7E90-5AE0-4B31-B9DA-C3303380152E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57BC75D-A5E1-47E0-81B6-3775E3131C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4121441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942D23B-6F14-4A2D-A5D5-31C800CC05C4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633D897-E2A6-4667-980B-3655C34A2E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647517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E2E89A5-E8E9-4B11-A9B2-C7FC87C9999B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B967E79-83E5-42A2-9831-617B964726F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0639101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D59B898-5FEF-47F8-9960-E493B45F1BAD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922C3C5C-8085-4B94-BBB6-AA55EC72C1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5436358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C3CED34-7854-4942-90A2-80C859CB8726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87F418CB-81F6-47A8-B01F-A03D696B00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8170788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6EC0637-44A7-4781-868D-B96730D5B24F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E97EE1F-7EA1-4D2C-A5AB-8D0A532B20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0527392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448E2439-2571-4AF3-ADDB-693396C8CF8A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EF123CD-8F6E-4E2E-A244-F70D9316F8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5711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1CBB2-4E43-4F8F-AA9E-8D6C9BAD23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50239409"/>
      </p:ext>
    </p:extLst>
  </p:cSld>
  <p:clrMapOvr>
    <a:masterClrMapping/>
  </p:clrMapOvr>
  <p:transition spd="med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82DA652-D866-4718-9411-FD46748F97F0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7D60E5B-C9A8-42CB-BC83-98570324ED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2330292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560137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734069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017260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339658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399942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715211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987329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24416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896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BE425-10BA-4C1F-B727-2904ED92F9DB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1E140-EEE8-409F-B2AB-6A2C7BCE61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4622645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321581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195505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10989-4C46-4AD9-8B2C-C45F9D1641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47E04-B169-4731-9FBA-98B198C38D2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51110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746F0-2DF6-43C9-A88F-386DD08B781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A6F29-F7DF-4C51-A136-4729AB26823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440694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D24E2-4C3B-4174-9E23-6904680D27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7871A-8C5D-4B47-8069-57217260C62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044206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B61C0-AD2D-4D7F-A61C-7BAE914333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6AFB2-CFD5-4BCE-8FD4-B1F0CB8150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438839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A5AA7-1D04-4BB7-A7C7-58B48AC3548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10298-0F3E-4F03-BB62-F0AC39C7391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328796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35952-2761-4188-AC86-9C4EEF4E6BE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7AA70-6F19-4301-829D-5DF62FFF985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811544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01C90-C735-413C-9431-3599473BA5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7725C-2AAA-4B2E-82DF-88B5D54FF47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138276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59D98-E9C4-485F-AE14-8C28EECB309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EE30B-14F7-494B-AA36-0FC5CD629A7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78030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5B7EF-36F3-403E-9F85-5CE71A75537D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313D0-4831-4791-84E2-4FE9B77B12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4621057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BA177-6EC4-4EDE-892E-19FBDEB16F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8A8FB-558F-45D7-9C94-9BB76C4C139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729477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9F5AD-11AA-48AE-AABE-BE7FB0A6A37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7398B-F6D9-4200-9F23-3D36B995946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860133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5E60B-82D8-4D13-88EC-8648B89D10E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96D8-41EE-458A-8FD8-719F03D73CB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7710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D07EB-112D-4128-B881-D15702AED2E1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63964-7BAD-44C4-93CA-E49EED253C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7920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E9C7E-BE80-43EC-8C2A-898BC8F7E3CF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E636-75C5-4A09-B11F-151ADBA66B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20704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2FC98-2FFF-4AF4-B89C-4C00D3A10E92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27EF2-3702-4BA9-87A0-C476FC3F9B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29326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9ADA8-CFE3-45BC-AF8E-E4173C8FB49A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7FB80-DB4C-46A8-B45E-ABB6E66C22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4303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5C087-FE89-47AC-B556-4D444777247E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DE1D5-A4B1-4E3E-B44E-9FC6514386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0288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C7800-D608-43D6-B086-E0B4DE979F2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2255075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23A54-B819-4C47-8E0D-B7A4BD3FC0E1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9648C-11E2-4527-ABC5-4D60101BE8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353653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4ABE8-0407-4D1E-9C94-D0B5C593F00D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4C243-FE7F-4025-966E-71544B4765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659651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A709C-E922-4169-8793-D94C4F54A68B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068C6-1E85-4F1E-9ED7-D614CA1042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89922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E9A4E-D01F-4EA2-80F4-A1F2373F8652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61A3F-9377-4D94-9B9A-BFBEF99753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15398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ABA82-3C59-480E-AC5E-04FB69D402C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987486627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F4578-6F77-4924-BC53-52CEDBBA2BE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519685041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DA335-6C7F-4F37-910B-7B8874A50B8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608688713"/>
      </p:ext>
    </p:extLst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76CD1-1F32-4728-8021-053BBBF5FE4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895129056"/>
      </p:ext>
    </p:extLst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A3E5F-E104-4478-8571-5AC142D6050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809573897"/>
      </p:ext>
    </p:extLst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23045-89A8-4D69-96BE-4331DF98D0B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989942185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C53C0-8ACD-4D7F-B61A-FB486F6D94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9372129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A1556-4DD0-4B81-B699-4EFE299C1DA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076408448"/>
      </p:ext>
    </p:extLst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C5D09-9BA0-4F6E-8B3C-675CE4B5407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645914116"/>
      </p:ext>
    </p:extLst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30823-28A0-4C72-88B3-49A630478B3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322290064"/>
      </p:ext>
    </p:extLst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53E8F-F021-46E4-92DC-6048134F55C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789585668"/>
      </p:ext>
    </p:extLst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B30BC-4183-4475-8F70-1A6D7E95831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955622858"/>
      </p:ext>
    </p:extLst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623A1-CF84-47B5-B850-F3D584251D6F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26542-38C8-4199-9537-B9DA504CBC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764971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62EB1-53CA-4A14-85D4-957E02484489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53AFA-E464-412C-8976-FE58920743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927422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956A9-9186-454B-98E6-A3B619266295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00849-A003-4F99-A5C6-DEFDFB99C7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742571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FADE0-522C-4A02-A22F-824D0650AD07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4F046-3F1C-40C6-A001-728034415F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49950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C6B31-8EAA-4CC3-A460-98F641B9E5F8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9F8F1-6925-41B6-AA2B-1E824BD39A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65828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481CD-2862-4258-A694-525B22E21AC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8792310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3F0A2-E696-4492-8B8F-9851330906AA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70EB4-51BB-44AC-AF6B-DD8395B134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071227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69E8C-369B-452A-B75F-985E192C494F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4302E-6B22-4F32-BECD-BB95DF09C5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721056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5CB69-B01F-41E8-BC5D-AE00DE5DAA14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A3191-A84C-4443-958E-8AB1DE0AAA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045559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A2D4C-4E05-4A5A-88A3-1CF0BD6098D3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958F1-B063-4124-9B02-1766C3F03D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397982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0E7BB-3CCA-41B2-81DB-F880132D2993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2559A-4FA2-47A7-A22B-5DBBAC4A34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417086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3939-C19D-4609-A5DA-C2D4FB469317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72819-CCDE-4A28-A4DD-A2E8996D35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418699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E2CF3-DEC3-4686-80A0-463E5EC5EB3E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A371D-8AA9-43D2-86C2-8BF359D221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372535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688F9-8C95-446B-B25A-6343F5A9FAA7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1941D-ABEB-479C-B5A8-422B99B579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61158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1A026-5997-44DB-8C2E-B3DE309E82C2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E6E4C-3910-451A-9701-7D0BEB50C2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247800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947E6-8BA4-4BEE-AB83-469FBF782B9F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B72D9-DFA2-4BE8-80D7-2B08EA7156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86193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7DF01-33EC-45C2-AD85-B2E4EE07DBF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9131381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DB88E-DD14-47FE-9191-28DDD638EB2E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84096-16E5-4DB4-AD10-B24E7F66EC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90993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86C10-AADB-49DA-A7B2-C46B5EBA6C08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39279-635D-4031-B734-460E111121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589189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3D637-A783-4FD3-9F07-72CFF877EA0B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D170F-DAE1-4AF3-AEBD-08911FA812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956652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3717F-C291-46C8-9295-8CD8C6D85789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48B4F-8C63-4D0F-9EF5-BD7308D251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503686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27AC2-0D84-4746-8445-550FCD815E72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00A38-D3CB-44CD-8EB4-72C0D631C0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602043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155C3-9594-460C-87F8-3E8ADEB3BFAF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976E6-DFED-4541-B4D0-FBFDE70594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366730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BD64A-8358-478E-8243-0BADA07CD0AC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D4287-9CF2-4D02-BA1B-68D4A7D687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860962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749FA-A2FE-4EC1-A190-2BD5CCA4ECC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511961031"/>
      </p:ext>
    </p:extLst>
  </p:cSld>
  <p:clrMapOvr>
    <a:masterClrMapping/>
  </p:clrMapOvr>
  <p:transition spd="slow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ECAE4-FCBE-452A-AE19-0BB67FD292F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147613340"/>
      </p:ext>
    </p:extLst>
  </p:cSld>
  <p:clrMapOvr>
    <a:masterClrMapping/>
  </p:clrMapOvr>
  <p:transition spd="slow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264C0-2AD9-449F-BD23-B115F552828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442194702"/>
      </p:ext>
    </p:extLst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F11E8-FB13-4382-81AB-FF3E3EE62F9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5087330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B36BD-4645-490B-A139-7DD52F2D802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962469987"/>
      </p:ext>
    </p:extLst>
  </p:cSld>
  <p:clrMapOvr>
    <a:masterClrMapping/>
  </p:clrMapOvr>
  <p:transition spd="slow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E7B8-DC8B-4F8E-9DAD-A3E88DD4A1D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823428843"/>
      </p:ext>
    </p:extLst>
  </p:cSld>
  <p:clrMapOvr>
    <a:masterClrMapping/>
  </p:clrMapOvr>
  <p:transition spd="slow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7984E-8250-4B49-96CE-5AA2E9D5652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559553121"/>
      </p:ext>
    </p:extLst>
  </p:cSld>
  <p:clrMapOvr>
    <a:masterClrMapping/>
  </p:clrMapOvr>
  <p:transition spd="slow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74F75-6907-4B3E-B316-B7A2B77CC91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179583036"/>
      </p:ext>
    </p:extLst>
  </p:cSld>
  <p:clrMapOvr>
    <a:masterClrMapping/>
  </p:clrMapOvr>
  <p:transition spd="slow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2B778-290D-432C-9023-DD16599BDD8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787002335"/>
      </p:ext>
    </p:extLst>
  </p:cSld>
  <p:clrMapOvr>
    <a:masterClrMapping/>
  </p:clrMapOvr>
  <p:transition spd="slow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3E577-3E39-412B-A3AC-2597FC96723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16467534"/>
      </p:ext>
    </p:extLst>
  </p:cSld>
  <p:clrMapOvr>
    <a:masterClrMapping/>
  </p:clrMapOvr>
  <p:transition spd="slow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5926E-F264-4315-8B53-0DD6B95FCCE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880822612"/>
      </p:ext>
    </p:extLst>
  </p:cSld>
  <p:clrMapOvr>
    <a:masterClrMapping/>
  </p:clrMapOvr>
  <p:transition spd="slow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FAC8E-4E21-4068-83D9-F33161D7982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521248241"/>
      </p:ext>
    </p:extLst>
  </p:cSld>
  <p:clrMapOvr>
    <a:masterClrMapping/>
  </p:clrMapOvr>
  <p:transition spd="slow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798F2-481B-4991-8E91-0C61E758E65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7078393"/>
      </p:ext>
    </p:extLst>
  </p:cSld>
  <p:clrMapOvr>
    <a:masterClrMapping/>
  </p:clrMapOvr>
  <p:transition spd="slow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4E7E0-F3D1-491A-9FD5-9DAA4A15960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0606284"/>
      </p:ext>
    </p:extLst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49F3E-8986-49CE-A99F-884106B9216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3043790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1EDB7-EEF4-4422-9B95-09B4719BA66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0476834"/>
      </p:ext>
    </p:extLst>
  </p:cSld>
  <p:clrMapOvr>
    <a:masterClrMapping/>
  </p:clrMapOvr>
  <p:transition spd="slow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AD085-F91A-4CF3-AF13-30DA61F218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4993139"/>
      </p:ext>
    </p:extLst>
  </p:cSld>
  <p:clrMapOvr>
    <a:masterClrMapping/>
  </p:clrMapOvr>
  <p:transition spd="slow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8F225-18DE-42E7-BA9A-1865F2446C2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8138150"/>
      </p:ext>
    </p:extLst>
  </p:cSld>
  <p:clrMapOvr>
    <a:masterClrMapping/>
  </p:clrMapOvr>
  <p:transition spd="slow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7B4EA-159F-4BFB-840A-D9EC86A65A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8098674"/>
      </p:ext>
    </p:extLst>
  </p:cSld>
  <p:clrMapOvr>
    <a:masterClrMapping/>
  </p:clrMapOvr>
  <p:transition spd="slow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27EA6-4999-4186-B584-0C3CF6472CF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4588501"/>
      </p:ext>
    </p:extLst>
  </p:cSld>
  <p:clrMapOvr>
    <a:masterClrMapping/>
  </p:clrMapOvr>
  <p:transition spd="slow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A9DE4-8FAB-46FC-9F12-5A7B8B722B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5992489"/>
      </p:ext>
    </p:extLst>
  </p:cSld>
  <p:clrMapOvr>
    <a:masterClrMapping/>
  </p:clrMapOvr>
  <p:transition spd="slow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AC937-69D0-461D-B636-06CD9631172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3532445"/>
      </p:ext>
    </p:extLst>
  </p:cSld>
  <p:clrMapOvr>
    <a:masterClrMapping/>
  </p:clrMapOvr>
  <p:transition spd="slow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DC63E-A9EA-4AF5-8C20-38233F9CB48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1874976"/>
      </p:ext>
    </p:extLst>
  </p:cSld>
  <p:clrMapOvr>
    <a:masterClrMapping/>
  </p:clrMapOvr>
  <p:transition spd="slow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BDEC6-5012-4325-8ABC-48C72732BAA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042157"/>
      </p:ext>
    </p:extLst>
  </p:cSld>
  <p:clrMapOvr>
    <a:masterClrMapping/>
  </p:clrMapOvr>
  <p:transition spd="slow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8E8EF-9A11-4CBA-A8DA-B4EBE8CFED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601F7-A6E1-44AC-9392-8A68899CAA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8526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AD20B-8128-4198-B7BE-19E367BFA93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2616265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F9930-FDE0-4352-A101-04D963BD657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94351-2B91-4CB7-AEE2-4671A46755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02373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64516-C1B6-4EAD-BA62-4C2603AAF5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C099-6DAB-4419-84DE-18998F5102B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07855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40319-566A-4EA1-9203-031F042C852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71BFC-420A-4756-A66A-7685AE9F0B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15452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DAF4F-5C9E-4AF0-BE2E-DB0FF0C762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E4B66-8BB5-4763-B403-9EF5D59768B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84956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40675-C49D-4667-90D2-2963648D6B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22570-9983-412A-8BBE-1F7950853E9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17929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CDDC4-0E85-4858-A0A1-4B30FA1A9E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79624-8467-4A97-A942-8FDE62D103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2302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DDBE2-7646-4A5E-B642-92005FB513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BC6D9-FCE7-4A5C-B070-A36E530666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7968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1E864-85B9-4946-B06E-0DB95ED303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CBBA9-5EFD-46FE-84E5-2582FE80BE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50013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A51E5-4C7C-4304-9A0D-51577E749C5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27758-72ED-4342-A51C-E5E6E6AF5B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11062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A7B3C-8896-4928-AD69-A7F8CD05E7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475B8-0EF2-4504-BA60-950B47D6FE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4334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1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ags" Target="../tags/tag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3C70C79C-B41F-44EE-9462-72FBACBDCC0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7" r:id="rId1"/>
    <p:sldLayoutId id="2147484888" r:id="rId2"/>
    <p:sldLayoutId id="2147484889" r:id="rId3"/>
    <p:sldLayoutId id="2147484890" r:id="rId4"/>
    <p:sldLayoutId id="2147484891" r:id="rId5"/>
    <p:sldLayoutId id="2147484892" r:id="rId6"/>
    <p:sldLayoutId id="2147484893" r:id="rId7"/>
    <p:sldLayoutId id="2147484894" r:id="rId8"/>
    <p:sldLayoutId id="2147484895" r:id="rId9"/>
    <p:sldLayoutId id="2147484896" r:id="rId10"/>
    <p:sldLayoutId id="21474848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25C9B58-6BEB-493C-9A39-0EE0DD12557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99AA0F0C-1E69-4D73-92FD-CEA2D1C36F7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734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3" r:id="rId1"/>
    <p:sldLayoutId id="2147485174" r:id="rId2"/>
    <p:sldLayoutId id="2147485175" r:id="rId3"/>
    <p:sldLayoutId id="2147485176" r:id="rId4"/>
    <p:sldLayoutId id="2147485177" r:id="rId5"/>
    <p:sldLayoutId id="2147485178" r:id="rId6"/>
    <p:sldLayoutId id="2147485179" r:id="rId7"/>
    <p:sldLayoutId id="2147485180" r:id="rId8"/>
    <p:sldLayoutId id="2147485181" r:id="rId9"/>
    <p:sldLayoutId id="2147485182" r:id="rId10"/>
    <p:sldLayoutId id="21474851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417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5" r:id="rId1"/>
    <p:sldLayoutId id="2147485186" r:id="rId2"/>
    <p:sldLayoutId id="2147485187" r:id="rId3"/>
    <p:sldLayoutId id="2147485188" r:id="rId4"/>
    <p:sldLayoutId id="2147485189" r:id="rId5"/>
    <p:sldLayoutId id="2147485190" r:id="rId6"/>
    <p:sldLayoutId id="2147485191" r:id="rId7"/>
    <p:sldLayoutId id="2147485192" r:id="rId8"/>
    <p:sldLayoutId id="2147485193" r:id="rId9"/>
    <p:sldLayoutId id="2147485194" r:id="rId10"/>
    <p:sldLayoutId id="21474851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EAD9233-FF63-4B11-A6C3-11C9D80A0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E3267D9-F0A8-4956-9057-2BE463D0044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926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7" r:id="rId1"/>
    <p:sldLayoutId id="2147485198" r:id="rId2"/>
    <p:sldLayoutId id="2147485199" r:id="rId3"/>
    <p:sldLayoutId id="2147485200" r:id="rId4"/>
    <p:sldLayoutId id="2147485201" r:id="rId5"/>
    <p:sldLayoutId id="2147485202" r:id="rId6"/>
    <p:sldLayoutId id="2147485203" r:id="rId7"/>
    <p:sldLayoutId id="2147485204" r:id="rId8"/>
    <p:sldLayoutId id="2147485205" r:id="rId9"/>
    <p:sldLayoutId id="2147485206" r:id="rId10"/>
    <p:sldLayoutId id="214748520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B1046CD-5A92-45E9-A208-C45FF8450C0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48C3F12-BF46-4472-8667-DF4A933A35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407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9" r:id="rId1"/>
    <p:sldLayoutId id="2147485210" r:id="rId2"/>
    <p:sldLayoutId id="2147485211" r:id="rId3"/>
    <p:sldLayoutId id="2147485212" r:id="rId4"/>
    <p:sldLayoutId id="2147485213" r:id="rId5"/>
    <p:sldLayoutId id="2147485214" r:id="rId6"/>
    <p:sldLayoutId id="2147485215" r:id="rId7"/>
    <p:sldLayoutId id="2147485216" r:id="rId8"/>
    <p:sldLayoutId id="2147485217" r:id="rId9"/>
    <p:sldLayoutId id="2147485218" r:id="rId10"/>
    <p:sldLayoutId id="21474852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740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  <p:sldLayoutId id="2147485226" r:id="rId6"/>
    <p:sldLayoutId id="2147485227" r:id="rId7"/>
    <p:sldLayoutId id="2147485228" r:id="rId8"/>
    <p:sldLayoutId id="2147485229" r:id="rId9"/>
    <p:sldLayoutId id="2147485230" r:id="rId10"/>
    <p:sldLayoutId id="21474852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4B0832CC-7DF9-4051-9DB0-A90F5E33E9D2}" type="slidenum">
              <a:rPr lang="ca-ES">
                <a:solidFill>
                  <a:srgbClr val="000000"/>
                </a:solidFill>
                <a:cs typeface="+mn-cs"/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363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9" r:id="rId1"/>
    <p:sldLayoutId id="2147485270" r:id="rId2"/>
    <p:sldLayoutId id="2147485271" r:id="rId3"/>
    <p:sldLayoutId id="2147485272" r:id="rId4"/>
    <p:sldLayoutId id="2147485273" r:id="rId5"/>
    <p:sldLayoutId id="2147485274" r:id="rId6"/>
    <p:sldLayoutId id="2147485275" r:id="rId7"/>
    <p:sldLayoutId id="2147485276" r:id="rId8"/>
    <p:sldLayoutId id="2147485277" r:id="rId9"/>
    <p:sldLayoutId id="2147485278" r:id="rId10"/>
    <p:sldLayoutId id="214748527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E0ED4740-AAE0-46B3-949D-6745CB6260EE}" type="slidenum">
              <a:rPr lang="it-IT">
                <a:solidFill>
                  <a:srgbClr val="000000"/>
                </a:solidFill>
                <a:cs typeface="+mn-cs"/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335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1" r:id="rId1"/>
    <p:sldLayoutId id="2147485282" r:id="rId2"/>
    <p:sldLayoutId id="2147485283" r:id="rId3"/>
    <p:sldLayoutId id="2147485284" r:id="rId4"/>
    <p:sldLayoutId id="2147485285" r:id="rId5"/>
    <p:sldLayoutId id="2147485286" r:id="rId6"/>
    <p:sldLayoutId id="2147485287" r:id="rId7"/>
    <p:sldLayoutId id="2147485288" r:id="rId8"/>
    <p:sldLayoutId id="2147485289" r:id="rId9"/>
    <p:sldLayoutId id="2147485290" r:id="rId10"/>
    <p:sldLayoutId id="2147485291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8609D02D-B444-407F-96C5-E62181519BE5}" type="slidenum">
              <a:rPr lang="it-IT">
                <a:solidFill>
                  <a:srgbClr val="000000"/>
                </a:solidFill>
                <a:cs typeface="+mn-cs"/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643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3" r:id="rId1"/>
    <p:sldLayoutId id="2147485294" r:id="rId2"/>
    <p:sldLayoutId id="2147485295" r:id="rId3"/>
    <p:sldLayoutId id="2147485296" r:id="rId4"/>
    <p:sldLayoutId id="2147485297" r:id="rId5"/>
    <p:sldLayoutId id="2147485298" r:id="rId6"/>
    <p:sldLayoutId id="2147485299" r:id="rId7"/>
    <p:sldLayoutId id="2147485300" r:id="rId8"/>
    <p:sldLayoutId id="2147485301" r:id="rId9"/>
    <p:sldLayoutId id="2147485302" r:id="rId10"/>
    <p:sldLayoutId id="2147485303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CDD99A6-E3F1-40B9-A963-5911313E43C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725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5" r:id="rId1"/>
    <p:sldLayoutId id="2147485306" r:id="rId2"/>
    <p:sldLayoutId id="2147485307" r:id="rId3"/>
    <p:sldLayoutId id="2147485308" r:id="rId4"/>
    <p:sldLayoutId id="2147485309" r:id="rId5"/>
    <p:sldLayoutId id="2147485310" r:id="rId6"/>
    <p:sldLayoutId id="2147485311" r:id="rId7"/>
    <p:sldLayoutId id="2147485312" r:id="rId8"/>
    <p:sldLayoutId id="2147485313" r:id="rId9"/>
    <p:sldLayoutId id="2147485314" r:id="rId10"/>
    <p:sldLayoutId id="2147485315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96E08AE3-734A-4B55-A340-4E55CA351C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982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7" r:id="rId1"/>
    <p:sldLayoutId id="2147485318" r:id="rId2"/>
    <p:sldLayoutId id="2147485319" r:id="rId3"/>
    <p:sldLayoutId id="2147485320" r:id="rId4"/>
    <p:sldLayoutId id="2147485321" r:id="rId5"/>
    <p:sldLayoutId id="2147485322" r:id="rId6"/>
    <p:sldLayoutId id="2147485323" r:id="rId7"/>
    <p:sldLayoutId id="2147485324" r:id="rId8"/>
    <p:sldLayoutId id="2147485325" r:id="rId9"/>
    <p:sldLayoutId id="2147485326" r:id="rId10"/>
    <p:sldLayoutId id="2147485327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9D23206A-249A-4F35-A5F2-60E383D0793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8" r:id="rId1"/>
    <p:sldLayoutId id="2147484899" r:id="rId2"/>
    <p:sldLayoutId id="2147484900" r:id="rId3"/>
    <p:sldLayoutId id="2147484901" r:id="rId4"/>
    <p:sldLayoutId id="2147484902" r:id="rId5"/>
    <p:sldLayoutId id="2147484903" r:id="rId6"/>
    <p:sldLayoutId id="2147484904" r:id="rId7"/>
    <p:sldLayoutId id="2147484905" r:id="rId8"/>
    <p:sldLayoutId id="2147484906" r:id="rId9"/>
    <p:sldLayoutId id="2147484907" r:id="rId10"/>
    <p:sldLayoutId id="2147484908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638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5459191-D90D-4CDD-B738-FDF473A89776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A4F1686-1D96-49B2-80C7-A4D27E8BB7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464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9" r:id="rId1"/>
    <p:sldLayoutId id="2147485330" r:id="rId2"/>
    <p:sldLayoutId id="2147485331" r:id="rId3"/>
    <p:sldLayoutId id="2147485332" r:id="rId4"/>
    <p:sldLayoutId id="2147485333" r:id="rId5"/>
    <p:sldLayoutId id="2147485334" r:id="rId6"/>
    <p:sldLayoutId id="2147485335" r:id="rId7"/>
    <p:sldLayoutId id="2147485336" r:id="rId8"/>
    <p:sldLayoutId id="2147485337" r:id="rId9"/>
    <p:sldLayoutId id="2147485338" r:id="rId10"/>
    <p:sldLayoutId id="21474853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6EAED7-76DC-4DCD-AAE2-7E598EE2CCB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3FAA711-58E6-4CFA-B8BD-AF127185D79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92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3" r:id="rId1"/>
    <p:sldLayoutId id="2147485354" r:id="rId2"/>
    <p:sldLayoutId id="2147485355" r:id="rId3"/>
    <p:sldLayoutId id="2147485356" r:id="rId4"/>
    <p:sldLayoutId id="2147485357" r:id="rId5"/>
    <p:sldLayoutId id="2147485358" r:id="rId6"/>
    <p:sldLayoutId id="2147485359" r:id="rId7"/>
    <p:sldLayoutId id="2147485360" r:id="rId8"/>
    <p:sldLayoutId id="2147485361" r:id="rId9"/>
    <p:sldLayoutId id="2147485362" r:id="rId10"/>
    <p:sldLayoutId id="21474853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7A037A52-2B97-480D-858A-85F3BB13F9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78A70184-5E66-48E4-8A38-AE16EA8B9176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067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5" r:id="rId1"/>
    <p:sldLayoutId id="2147485366" r:id="rId2"/>
    <p:sldLayoutId id="2147485367" r:id="rId3"/>
    <p:sldLayoutId id="2147485368" r:id="rId4"/>
    <p:sldLayoutId id="2147485369" r:id="rId5"/>
    <p:sldLayoutId id="2147485370" r:id="rId6"/>
    <p:sldLayoutId id="2147485371" r:id="rId7"/>
    <p:sldLayoutId id="2147485372" r:id="rId8"/>
    <p:sldLayoutId id="2147485373" r:id="rId9"/>
    <p:sldLayoutId id="2147485374" r:id="rId10"/>
    <p:sldLayoutId id="21474853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3268D1A4-DEA4-44AD-B9C4-029DCD78BE64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C6A6685-C7A2-4A0B-85DB-19DB1BEF1D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9" r:id="rId1"/>
    <p:sldLayoutId id="2147484910" r:id="rId2"/>
    <p:sldLayoutId id="2147484911" r:id="rId3"/>
    <p:sldLayoutId id="2147484912" r:id="rId4"/>
    <p:sldLayoutId id="2147484913" r:id="rId5"/>
    <p:sldLayoutId id="2147484914" r:id="rId6"/>
    <p:sldLayoutId id="2147484915" r:id="rId7"/>
    <p:sldLayoutId id="2147484916" r:id="rId8"/>
    <p:sldLayoutId id="2147484917" r:id="rId9"/>
    <p:sldLayoutId id="2147484918" r:id="rId10"/>
    <p:sldLayoutId id="21474849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7475ABE-BF18-486D-A2D2-D7555BF2610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0" r:id="rId1"/>
    <p:sldLayoutId id="2147484921" r:id="rId2"/>
    <p:sldLayoutId id="2147484922" r:id="rId3"/>
    <p:sldLayoutId id="2147484923" r:id="rId4"/>
    <p:sldLayoutId id="2147484924" r:id="rId5"/>
    <p:sldLayoutId id="2147484925" r:id="rId6"/>
    <p:sldLayoutId id="2147484926" r:id="rId7"/>
    <p:sldLayoutId id="2147484927" r:id="rId8"/>
    <p:sldLayoutId id="2147484928" r:id="rId9"/>
    <p:sldLayoutId id="2147484929" r:id="rId10"/>
    <p:sldLayoutId id="2147484930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D7FB571A-667A-483D-B007-EF7FE178152F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15DB3753-87EA-4D06-889C-B505C2BD5F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1" r:id="rId1"/>
    <p:sldLayoutId id="2147484932" r:id="rId2"/>
    <p:sldLayoutId id="2147484933" r:id="rId3"/>
    <p:sldLayoutId id="2147484934" r:id="rId4"/>
    <p:sldLayoutId id="2147484935" r:id="rId5"/>
    <p:sldLayoutId id="2147484936" r:id="rId6"/>
    <p:sldLayoutId id="2147484937" r:id="rId7"/>
    <p:sldLayoutId id="2147484938" r:id="rId8"/>
    <p:sldLayoutId id="2147484939" r:id="rId9"/>
    <p:sldLayoutId id="2147484940" r:id="rId10"/>
    <p:sldLayoutId id="21474849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DC78D6-FFAD-4B68-969D-00C2822F5C1A}" type="datetimeFigureOut">
              <a:rPr lang="it-IT"/>
              <a:pPr>
                <a:defRPr/>
              </a:pPr>
              <a:t>04/11/2018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C61F87-E687-48EE-AEB3-0BB29619D3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2" r:id="rId1"/>
    <p:sldLayoutId id="2147484943" r:id="rId2"/>
    <p:sldLayoutId id="2147484944" r:id="rId3"/>
    <p:sldLayoutId id="2147484945" r:id="rId4"/>
    <p:sldLayoutId id="2147484946" r:id="rId5"/>
    <p:sldLayoutId id="2147484947" r:id="rId6"/>
    <p:sldLayoutId id="2147484948" r:id="rId7"/>
    <p:sldLayoutId id="2147484949" r:id="rId8"/>
    <p:sldLayoutId id="2147484950" r:id="rId9"/>
    <p:sldLayoutId id="2147484951" r:id="rId10"/>
    <p:sldLayoutId id="21474849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7EB6534C-E823-4316-87DE-78A764924FD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4" r:id="rId1"/>
    <p:sldLayoutId id="2147484965" r:id="rId2"/>
    <p:sldLayoutId id="2147484966" r:id="rId3"/>
    <p:sldLayoutId id="2147484967" r:id="rId4"/>
    <p:sldLayoutId id="2147484968" r:id="rId5"/>
    <p:sldLayoutId id="2147484969" r:id="rId6"/>
    <p:sldLayoutId id="2147484970" r:id="rId7"/>
    <p:sldLayoutId id="2147484971" r:id="rId8"/>
    <p:sldLayoutId id="2147484972" r:id="rId9"/>
    <p:sldLayoutId id="2147484973" r:id="rId10"/>
    <p:sldLayoutId id="214748497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A7D8993A-0367-4061-8F71-0FC60A0D415F}" type="slidenum">
              <a:rPr lang="ca-ES">
                <a:solidFill>
                  <a:srgbClr val="000000"/>
                </a:solidFill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269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9" r:id="rId1"/>
    <p:sldLayoutId id="2147485150" r:id="rId2"/>
    <p:sldLayoutId id="2147485151" r:id="rId3"/>
    <p:sldLayoutId id="2147485152" r:id="rId4"/>
    <p:sldLayoutId id="2147485153" r:id="rId5"/>
    <p:sldLayoutId id="2147485154" r:id="rId6"/>
    <p:sldLayoutId id="2147485155" r:id="rId7"/>
    <p:sldLayoutId id="2147485156" r:id="rId8"/>
    <p:sldLayoutId id="2147485157" r:id="rId9"/>
    <p:sldLayoutId id="2147485158" r:id="rId10"/>
    <p:sldLayoutId id="214748515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A4548FF-4A6D-444E-9A09-FD7E2E2CF52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B124A45-EC23-4586-9750-97A49E4B60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981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1" r:id="rId1"/>
    <p:sldLayoutId id="2147485162" r:id="rId2"/>
    <p:sldLayoutId id="2147485163" r:id="rId3"/>
    <p:sldLayoutId id="2147485164" r:id="rId4"/>
    <p:sldLayoutId id="2147485165" r:id="rId5"/>
    <p:sldLayoutId id="2147485166" r:id="rId6"/>
    <p:sldLayoutId id="2147485167" r:id="rId7"/>
    <p:sldLayoutId id="2147485168" r:id="rId8"/>
    <p:sldLayoutId id="2147485169" r:id="rId9"/>
    <p:sldLayoutId id="2147485170" r:id="rId10"/>
    <p:sldLayoutId id="21474851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5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63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1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1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5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4" Type="http://schemas.openxmlformats.org/officeDocument/2006/relationships/image" Target="../media/image34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5.xml"/><Relationship Id="rId1" Type="http://schemas.openxmlformats.org/officeDocument/2006/relationships/tags" Target="../tags/tag6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4" Type="http://schemas.openxmlformats.org/officeDocument/2006/relationships/image" Target="../media/image3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11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1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image" Target="../media/image38.jpeg"/><Relationship Id="rId4" Type="http://schemas.openxmlformats.org/officeDocument/2006/relationships/slideLayout" Target="../slideLayouts/slideLayout1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1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image" Target="../media/image40.jpeg"/><Relationship Id="rId4" Type="http://schemas.openxmlformats.org/officeDocument/2006/relationships/slideLayout" Target="../slideLayouts/slideLayout1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4" Type="http://schemas.openxmlformats.org/officeDocument/2006/relationships/image" Target="../media/image4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../media/image42.jpeg"/><Relationship Id="rId4" Type="http://schemas.openxmlformats.org/officeDocument/2006/relationships/slideLayout" Target="../slideLayouts/slideLayout11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1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11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image" Target="../media/image43.jpeg"/><Relationship Id="rId4" Type="http://schemas.openxmlformats.org/officeDocument/2006/relationships/slideLayout" Target="../slideLayouts/slideLayout11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11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image" Target="../media/image40.jpeg"/><Relationship Id="rId4" Type="http://schemas.openxmlformats.org/officeDocument/2006/relationships/slideLayout" Target="../slideLayouts/slideLayout1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0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8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8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2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3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39.xml"/><Relationship Id="rId1" Type="http://schemas.openxmlformats.org/officeDocument/2006/relationships/themeOverride" Target="../theme/themeOverride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63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Visualizza immagine di 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48264"/>
          </a:xfrm>
          <a:prstGeom prst="rect">
            <a:avLst/>
          </a:prstGeom>
          <a:noFill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04800" y="1052513"/>
            <a:ext cx="88392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31   </a:t>
            </a:r>
            <a:r>
              <a:rPr lang="ca-ES" sz="54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DOMENICA </a:t>
            </a:r>
          </a:p>
          <a:p>
            <a:pPr algn="ctr" eaLnBrk="0" hangingPunct="0">
              <a:defRPr/>
            </a:pPr>
            <a:r>
              <a:rPr lang="ca-ES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del tempo ordinario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096003" y="5143500"/>
            <a:ext cx="49519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0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4  novembre  </a:t>
            </a:r>
            <a:r>
              <a:rPr lang="ca-ES" sz="4000" b="1" i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2018</a:t>
            </a:r>
            <a:endParaRPr lang="ca-ES" sz="4000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190.gif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214942" y="785794"/>
            <a:ext cx="3929058" cy="50720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42910" y="857232"/>
            <a:ext cx="3571868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per noi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promessa del mondo futuro.</a:t>
            </a:r>
          </a:p>
        </p:txBody>
      </p:sp>
    </p:spTree>
    <p:extLst>
      <p:ext uri="{BB962C8B-B14F-4D97-AF65-F5344CB8AC3E}">
        <p14:creationId xmlns:p14="http://schemas.microsoft.com/office/powerpoint/2010/main" xmlns="" val="254206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  <p:sp>
        <p:nvSpPr>
          <p:cNvPr id="4" name="Rettangolo 3">
            <a:hlinkClick r:id="rId3" action="ppaction://hlinksldjump"/>
          </p:cNvPr>
          <p:cNvSpPr/>
          <p:nvPr/>
        </p:nvSpPr>
        <p:spPr>
          <a:xfrm>
            <a:off x="8429652" y="5643578"/>
            <a:ext cx="45397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xmlns="" val="392009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5607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Rectangle 1"/>
          <p:cNvSpPr>
            <a:spLocks noChangeArrowheads="1"/>
          </p:cNvSpPr>
          <p:nvPr/>
        </p:nvSpPr>
        <p:spPr bwMode="auto">
          <a:xfrm>
            <a:off x="357188" y="1176883"/>
            <a:ext cx="850106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Continua in noi, o Dio, la tua opera di salvezza, perché i sacramenti che ci nu-trono in questa vita ci preparino a ricevere i beni promessi. Per Cristo nostro Signore. 		                             </a:t>
            </a:r>
          </a:p>
          <a:p>
            <a:pPr algn="r" eaLnBrk="0" hangingPunct="0">
              <a:defRPr/>
            </a:pPr>
            <a:r>
              <a:rPr lang="it-IT" sz="44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Amen</a:t>
            </a:r>
            <a:r>
              <a:rPr lang="it-IT" sz="4400" b="1" dirty="0">
                <a:latin typeface="+mn-lt"/>
                <a:ea typeface="Times New Roman" pitchFamily="18" charset="0"/>
                <a:cs typeface="Times New Roman" pitchFamily="18" charset="0"/>
              </a:rPr>
              <a:t>.</a:t>
            </a:r>
            <a:r>
              <a:rPr lang="it-IT" sz="4400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CasellaDiTesto 1"/>
          <p:cNvSpPr txBox="1">
            <a:spLocks noChangeArrowheads="1"/>
          </p:cNvSpPr>
          <p:nvPr/>
        </p:nvSpPr>
        <p:spPr bwMode="auto">
          <a:xfrm>
            <a:off x="214313" y="214313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Il Signore sia con voi.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E con il tuo spirito.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Vi benedica Dio onnipotente </a:t>
            </a:r>
          </a:p>
          <a:p>
            <a:pPr eaLnBrk="0" hangingPunct="0">
              <a:defRPr/>
            </a:pPr>
            <a:r>
              <a:rPr lang="it-IT" sz="4000" dirty="0">
                <a:latin typeface="+mj-lt"/>
                <a:cs typeface="+mn-cs"/>
              </a:rPr>
              <a:t>Padre e Figlio e Spirito Santo.		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Amen. </a:t>
            </a: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endParaRPr lang="it-IT" sz="40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it-IT" sz="4000" dirty="0" smtClean="0">
                <a:latin typeface="+mj-lt"/>
                <a:cs typeface="+mn-cs"/>
              </a:rPr>
              <a:t>… : </a:t>
            </a:r>
            <a:r>
              <a:rPr lang="it-IT" sz="4000" dirty="0">
                <a:latin typeface="+mj-lt"/>
                <a:cs typeface="+mn-cs"/>
              </a:rPr>
              <a:t>andate in pace.</a:t>
            </a:r>
          </a:p>
          <a:p>
            <a:pPr eaLnBrk="0" hangingPunct="0">
              <a:defRPr/>
            </a:pPr>
            <a:r>
              <a:rPr lang="it-IT" sz="4000" b="1" dirty="0">
                <a:latin typeface="+mj-lt"/>
                <a:cs typeface="+mn-cs"/>
              </a:rPr>
              <a:t>Rendiamo grazie a Dio. </a:t>
            </a:r>
            <a:endParaRPr lang="it-IT" sz="40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5" descr="N:\05 Fotografie\Cattedrale\Toscana in fiore\Toscana in fiore 2008 033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8608447" cy="55399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Ciao a tutti</a:t>
            </a:r>
          </a:p>
          <a:p>
            <a:pPr algn="ctr" eaLnBrk="0" hangingPunct="0">
              <a:defRPr/>
            </a:pPr>
            <a:endParaRPr lang="it-IT" sz="88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Handwriting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e</a:t>
            </a:r>
          </a:p>
          <a:p>
            <a:pPr algn="ctr" eaLnBrk="0" hangingPunct="0">
              <a:defRPr/>
            </a:pPr>
            <a:endParaRPr lang="it-IT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Handwriting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it-IT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  <a:cs typeface="+mn-cs"/>
              </a:rPr>
              <a:t>Buona Domenica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929190" y="2000240"/>
            <a:ext cx="4000528" cy="34163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72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glow rad="228600">
                    <a:srgbClr val="FFFFFF"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+mn-cs"/>
              </a:rPr>
              <a:t>Resta accanto a me</a:t>
            </a:r>
          </a:p>
        </p:txBody>
      </p:sp>
      <p:pic>
        <p:nvPicPr>
          <p:cNvPr id="123907" name="Picture 2" descr="http://tillilh9821.altervista.org/albums/userpics/10001/jesusbimbicolor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5072063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56379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Clicca per immagine full siz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2651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Ora vado sulla mia strada </a:t>
            </a:r>
            <a:r>
              <a:rPr lang="it-IT" sz="4800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/>
            </a:r>
            <a:br>
              <a:rPr lang="it-IT" sz="4800" dirty="0">
                <a:solidFill>
                  <a:srgbClr val="000000"/>
                </a:solidFill>
                <a:latin typeface="Arial Black" pitchFamily="34" charset="0"/>
                <a:cs typeface="+mn-cs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con l’amore tuo che mi guida. Oh Signore, </a:t>
            </a:r>
          </a:p>
          <a:p>
            <a:pPr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ovunque io vada,</a:t>
            </a:r>
          </a:p>
          <a:p>
            <a:pPr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resta accanto a me </a:t>
            </a:r>
            <a:r>
              <a:rPr lang="it-IT" sz="1800" dirty="0">
                <a:solidFill>
                  <a:srgbClr val="000000"/>
                </a:solidFill>
                <a:latin typeface="Arial" charset="0"/>
                <a:cs typeface="+mn-cs"/>
              </a:rPr>
              <a:t/>
            </a:r>
            <a:br>
              <a:rPr lang="it-IT" sz="1800" dirty="0">
                <a:solidFill>
                  <a:srgbClr val="000000"/>
                </a:solidFill>
                <a:latin typeface="Arial" charset="0"/>
                <a:cs typeface="+mn-cs"/>
              </a:rPr>
            </a:br>
            <a:endParaRPr lang="it-IT" sz="18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124934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6083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tillilh9821.altervista.org/albums/userpics/10001/103141960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910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595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3909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8" descr="Clicca per immagine full siz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+mn-cs"/>
              </a:rPr>
              <a:t>ogni notte,</a:t>
            </a:r>
          </a:p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+mn-cs"/>
              </a:rPr>
              <a:t>ogni mattino resta accanto </a:t>
            </a:r>
          </a:p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+mn-cs"/>
              </a:rPr>
              <a:t>a me.</a:t>
            </a:r>
          </a:p>
        </p:txBody>
      </p:sp>
    </p:spTree>
    <p:extLst>
      <p:ext uri="{BB962C8B-B14F-4D97-AF65-F5344CB8AC3E}">
        <p14:creationId xmlns:p14="http://schemas.microsoft.com/office/powerpoint/2010/main" xmlns="" val="187745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Clicca per immagine full siz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Rectangle 1"/>
          <p:cNvSpPr>
            <a:spLocks noChangeArrowheads="1"/>
          </p:cNvSpPr>
          <p:nvPr/>
        </p:nvSpPr>
        <p:spPr bwMode="auto">
          <a:xfrm>
            <a:off x="214313" y="106363"/>
            <a:ext cx="8786812" cy="4062651"/>
          </a:xfrm>
          <a:prstGeom prst="rect">
            <a:avLst/>
          </a:prstGeom>
          <a:solidFill>
            <a:schemeClr val="bg1">
              <a:alpha val="65881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Ora vado sulla mia strada </a:t>
            </a:r>
            <a:r>
              <a:rPr lang="it-IT" sz="4800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/>
            </a:r>
            <a:br>
              <a:rPr lang="it-IT" sz="4800" dirty="0">
                <a:solidFill>
                  <a:srgbClr val="000000"/>
                </a:solidFill>
                <a:latin typeface="Arial Black" pitchFamily="34" charset="0"/>
                <a:cs typeface="+mn-cs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con l’amore tuo che mi guida. Oh Signore, </a:t>
            </a:r>
          </a:p>
          <a:p>
            <a:pPr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ovunque io vada,</a:t>
            </a:r>
          </a:p>
          <a:p>
            <a:pPr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+mn-cs"/>
              </a:rPr>
              <a:t>resta accanto a me </a:t>
            </a:r>
            <a:r>
              <a:rPr lang="it-IT" sz="1800" dirty="0">
                <a:solidFill>
                  <a:srgbClr val="000000"/>
                </a:solidFill>
                <a:latin typeface="Arial" charset="0"/>
                <a:cs typeface="+mn-cs"/>
              </a:rPr>
              <a:t/>
            </a:r>
            <a:br>
              <a:rPr lang="it-IT" sz="1800" dirty="0">
                <a:solidFill>
                  <a:srgbClr val="000000"/>
                </a:solidFill>
                <a:latin typeface="Arial" charset="0"/>
                <a:cs typeface="+mn-cs"/>
              </a:rPr>
            </a:br>
            <a:endParaRPr lang="it-IT" sz="18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124934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9321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260332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tillilh9821.altervista.org/albums/userpics/10001/103141960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910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000628" y="214290"/>
            <a:ext cx="3929058" cy="4524315"/>
          </a:xfrm>
          <a:prstGeom prst="rect">
            <a:avLst/>
          </a:prstGeom>
          <a:solidFill>
            <a:schemeClr val="bg1">
              <a:alpha val="37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Io ti prego, stammi vicino </a:t>
            </a:r>
            <a: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</a:br>
            <a:r>
              <a:rPr lang="it-IT" sz="48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ogni passo del mio cammino</a:t>
            </a: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5958" name="Picture 2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41116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9" name="Picture 3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0" name="Picture 4" descr="http://www.cybermidi.net/images/pix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138113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6343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8" descr="Clicca per immagine full siz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613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Rettangolo 1"/>
          <p:cNvSpPr>
            <a:spLocks noChangeArrowheads="1"/>
          </p:cNvSpPr>
          <p:nvPr/>
        </p:nvSpPr>
        <p:spPr bwMode="auto">
          <a:xfrm>
            <a:off x="4286250" y="428625"/>
            <a:ext cx="4572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+mn-cs"/>
              </a:rPr>
              <a:t>ogni notte,</a:t>
            </a:r>
          </a:p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+mn-cs"/>
              </a:rPr>
              <a:t>ogni mattino resta accanto </a:t>
            </a:r>
          </a:p>
          <a:p>
            <a:pPr algn="r"/>
            <a:r>
              <a:rPr lang="it-IT" sz="4800" b="1">
                <a:solidFill>
                  <a:srgbClr val="000000"/>
                </a:solidFill>
                <a:latin typeface="Arial Black" pitchFamily="34" charset="0"/>
                <a:cs typeface="+mn-cs"/>
              </a:rPr>
              <a:t>a me.</a:t>
            </a:r>
          </a:p>
        </p:txBody>
      </p:sp>
    </p:spTree>
    <p:extLst>
      <p:ext uri="{BB962C8B-B14F-4D97-AF65-F5344CB8AC3E}">
        <p14:creationId xmlns:p14="http://schemas.microsoft.com/office/powerpoint/2010/main" xmlns="" val="411799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Immagine 5" descr="Orme%20sulla%20sabbia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4662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203704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85728"/>
            <a:ext cx="860619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Gesù Cristo, l’amore di Dio Padre e la comunione dello Spirito Santo siano con tutti voi</a:t>
            </a:r>
            <a:r>
              <a:rPr lang="it-IT" sz="4000" dirty="0" smtClean="0">
                <a:latin typeface="Calibri" pitchFamily="34" charset="0"/>
                <a:cs typeface="+mn-cs"/>
              </a:rPr>
              <a:t>.</a:t>
            </a: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					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2" descr="http://tillilh9821.altervista.org/albums/userpics/10001/sdmas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92956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r>
              <a:rPr lang="it-IT" sz="4000">
                <a:latin typeface="Calibri" pitchFamily="34" charset="0"/>
              </a:rPr>
              <a:t>Dio, Padre buono, </a:t>
            </a:r>
          </a:p>
          <a:p>
            <a:r>
              <a:rPr lang="it-IT" sz="4000">
                <a:latin typeface="Calibri" pitchFamily="34" charset="0"/>
              </a:rPr>
              <a:t>che ci perdona sempre </a:t>
            </a:r>
          </a:p>
          <a:p>
            <a:r>
              <a:rPr lang="it-IT" sz="4000">
                <a:latin typeface="Calibri" pitchFamily="34" charset="0"/>
              </a:rPr>
              <a:t>quando siamo pentiti di vero cuore, abbia misericordia di noi, </a:t>
            </a:r>
          </a:p>
          <a:p>
            <a:r>
              <a:rPr lang="it-IT" sz="4000">
                <a:latin typeface="Calibri" pitchFamily="34" charset="0"/>
              </a:rPr>
              <a:t>perdoni i nostri peccati </a:t>
            </a:r>
          </a:p>
          <a:p>
            <a:r>
              <a:rPr lang="it-IT" sz="4000">
                <a:latin typeface="Calibri" pitchFamily="34" charset="0"/>
              </a:rPr>
              <a:t>e ci conduca alla vita eterna.</a:t>
            </a:r>
          </a:p>
          <a:p>
            <a:r>
              <a:rPr lang="it-IT" sz="4000" b="1">
                <a:latin typeface="Calibri" pitchFamily="34" charset="0"/>
              </a:rPr>
              <a:t>				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just"/>
            <a:r>
              <a:rPr lang="it-IT" sz="4000">
                <a:latin typeface="Eras Bold ITC" pitchFamily="34" charset="0"/>
              </a:rPr>
              <a:t>Gloria a Dio nell'alto dei cieli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e pace in terra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agli uomini di buona volontà.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Noi ti lodiamo, ti benediciamo,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ti adoriamo, ti glorifichiamo,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ti rendiamo grazie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per la tua gloria immensa,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Signore Dio, Re del Cielo, </a:t>
            </a:r>
          </a:p>
          <a:p>
            <a:pPr algn="just"/>
            <a:r>
              <a:rPr lang="it-IT" sz="4000" b="1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con lo Spirito Santo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85852" y="1428736"/>
            <a:ext cx="6667348" cy="24288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Noi veniamo a Te</a:t>
            </a:r>
            <a:endParaRPr lang="it-IT" sz="54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577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23640" y="260648"/>
            <a:ext cx="86409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O Dio, tu sei l'unico Signore e non c'è altro Dio all'infuori di te; donaci la grazia dell'ascolto, perché i cuori, i sensi e le menti si aprano alla sola parola che salva, il Vangelo del tuo Figlio, nostro sommo ed eterno sacerdote. Egli è Dio, e vive e regna con te, nell'unità dello Spirito Santo, per tutti i secoli dei secoli.				                         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									</a:t>
            </a:r>
            <a:r>
              <a:rPr lang="it-IT" sz="4000" b="1" dirty="0" smtClean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Amen</a:t>
            </a:r>
            <a:r>
              <a:rPr lang="it-IT" sz="4000" b="1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.</a:t>
            </a:r>
            <a:r>
              <a:rPr lang="it-IT" sz="4000" dirty="0">
                <a:solidFill>
                  <a:prstClr val="black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971018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54275" name="Picture 4" descr="N:\05 Fotografie\Cattedrale\Cresime\Cresime 2007\PICT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25988" y="0"/>
            <a:ext cx="4418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ChangeArrowheads="1"/>
          </p:cNvSpPr>
          <p:nvPr/>
        </p:nvSpPr>
        <p:spPr bwMode="auto">
          <a:xfrm>
            <a:off x="179512" y="260648"/>
            <a:ext cx="860673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it-IT" sz="4000" i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Dal libro del </a:t>
            </a:r>
            <a:r>
              <a:rPr lang="it-IT" sz="4000" i="1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Deuteronòmio</a:t>
            </a:r>
            <a:endParaRPr lang="it-IT" sz="4000" i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</a:endParaRPr>
          </a:p>
          <a:p>
            <a:pPr algn="just" eaLnBrk="0" hangingPunct="0"/>
            <a:endParaRPr lang="it-IT" sz="4000" dirty="0">
              <a:solidFill>
                <a:srgbClr val="000000"/>
              </a:solidFill>
              <a:latin typeface="Calibri" pitchFamily="34" charset="0"/>
              <a:ea typeface="Times New Roman" pitchFamily="18" charset="0"/>
            </a:endParaRP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Mosè parlò al popolo dicendo: «Temi il Signore, tuo Dio, osservando per tutti i giorni della tua vita, tu, il tuo figlio e il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figlio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del tuo figlio, tutte le sue leggi e tutti i suoi comandi che io ti do e così si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prolunghino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i tuoi giorni. </a:t>
            </a:r>
          </a:p>
        </p:txBody>
      </p:sp>
    </p:spTree>
    <p:extLst>
      <p:ext uri="{BB962C8B-B14F-4D97-AF65-F5344CB8AC3E}">
        <p14:creationId xmlns:p14="http://schemas.microsoft.com/office/powerpoint/2010/main" xmlns="" val="3671275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12373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Ascolta, o Israele, e bada di metterli in pratica, perché tu sia felice e diventiate molto numerosi nella terra dove scorrono latte e miele, come il Signore, Dio dei tuoi padri, ti ha detto. </a:t>
            </a:r>
          </a:p>
        </p:txBody>
      </p:sp>
    </p:spTree>
    <p:extLst>
      <p:ext uri="{BB962C8B-B14F-4D97-AF65-F5344CB8AC3E}">
        <p14:creationId xmlns:p14="http://schemas.microsoft.com/office/powerpoint/2010/main" xmlns="" val="1110251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ttangolo 1"/>
          <p:cNvSpPr>
            <a:spLocks noChangeArrowheads="1"/>
          </p:cNvSpPr>
          <p:nvPr/>
        </p:nvSpPr>
        <p:spPr bwMode="auto">
          <a:xfrm>
            <a:off x="285750" y="0"/>
            <a:ext cx="864393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just" eaLnBrk="0" hangingPunct="0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Ascolta, Israele: il Signore è il nostro Dio, unico è il Signore. Tu amerai il Signore, tuo Dio, con tutto il cuore, con tutta l’anima e con tutte le forze. Questi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precetti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che oggi ti do, ti stiano fissi nel cuore».</a:t>
            </a:r>
          </a:p>
          <a:p>
            <a:pPr algn="just" eaLnBrk="0" hangingPunct="0"/>
            <a:endParaRPr lang="it-IT" sz="40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 algn="just" eaLnBrk="0" hangingPunct="0"/>
            <a:r>
              <a:rPr lang="it-IT" sz="4000" dirty="0">
                <a:solidFill>
                  <a:srgbClr val="000000"/>
                </a:solidFill>
                <a:latin typeface="Arial" charset="0"/>
                <a:cs typeface="+mn-cs"/>
              </a:rPr>
              <a:t>Parola di Dio.     </a:t>
            </a:r>
          </a:p>
          <a:p>
            <a:pPr algn="r"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Dio.</a:t>
            </a:r>
            <a:endParaRPr lang="it-IT" sz="4000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452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N:\09 Presentazioni\Anno A\Qumran\Terrasanta 2007\Terrasanta 2007 3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0"/>
            <a:ext cx="87757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6600" b="1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 Salmo responsoriale</a:t>
            </a:r>
            <a:r>
              <a:rPr lang="ca-ES" sz="2800" b="1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 </a:t>
            </a:r>
            <a:endParaRPr lang="ca-ES" sz="6600" b="1" i="1" dirty="0">
              <a:solidFill>
                <a:srgbClr val="FFFFFF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500188" y="3429000"/>
            <a:ext cx="7353300" cy="193899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0C14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Ti amo, Signore, mia forza, Signore, mia roccia, mia fortezza, mio liberatore. 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57188" y="1785938"/>
            <a:ext cx="72907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b="1" i="1" dirty="0" smtClean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Ti amo, Signore, mia forza.</a:t>
            </a:r>
            <a:endParaRPr lang="ca-ES" sz="4000" b="1" i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6078230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N:\09 Presentazioni\Anno A\Qumran\Terrasanta 2007\Terrasanta 2007 31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85750" y="3212976"/>
            <a:ext cx="8858250" cy="3170099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i="1" dirty="0" smtClean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1CFFFF"/>
                </a:solidFill>
                <a:latin typeface="Comic Sans MS" pitchFamily="66" charset="0"/>
                <a:cs typeface="+mn-cs"/>
              </a:rPr>
              <a:t>Mio Dio, mia rupe, in cui mi rifugio; mio scudo, mia potente salvezza e mio baluardo. Invoco il Signore, degno di lode, e sarò salvato dai miei nemici.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14313" y="500063"/>
            <a:ext cx="72907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FF0000"/>
                </a:solidFill>
                <a:latin typeface="Comic Sans MS" pitchFamily="66" charset="0"/>
              </a:rPr>
              <a:t>Ti amo, Signore, mia forza.</a:t>
            </a:r>
            <a:endParaRPr lang="ca-ES" sz="40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2946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N:\09 Presentazioni\Anno A\Qumran\Terrasanta 2007\Terrasanta 2007 34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071563" y="2786063"/>
            <a:ext cx="778986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1CFFFF"/>
                </a:solidFill>
                <a:latin typeface="Comic Sans MS" pitchFamily="66" charset="0"/>
              </a:rPr>
              <a:t>Viva il Signore e benedetta la mia roccia, sia esaltato il Dio della mia salvezza. Egli concede al suo re grandi vittorie, si mostra fedele al suo consacrato</a:t>
            </a:r>
            <a:r>
              <a:rPr lang="it-IT" sz="4000" b="1" i="1" dirty="0" smtClean="0">
                <a:solidFill>
                  <a:srgbClr val="1CFFFF"/>
                </a:solidFill>
                <a:latin typeface="Comic Sans MS" pitchFamily="66" charset="0"/>
              </a:rPr>
              <a:t>.</a:t>
            </a:r>
            <a:endParaRPr lang="ca-ES" sz="4000" b="1" i="1" dirty="0">
              <a:solidFill>
                <a:srgbClr val="FF3554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57188" y="857250"/>
            <a:ext cx="72907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FF0000"/>
                </a:solidFill>
                <a:latin typeface="Comic Sans MS" pitchFamily="66" charset="0"/>
              </a:rPr>
              <a:t>Ti amo, Signore, mia forza.</a:t>
            </a:r>
            <a:endParaRPr lang="ca-ES" sz="40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76335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57" y="10231"/>
            <a:ext cx="9144000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071563" y="2611438"/>
            <a:ext cx="8072437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Il salvatore nostro Cristo Gesù ha vinto la morte e ha fatto risplendere la vita per mezzo del Vangelo.</a:t>
            </a: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14282" y="214290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cs typeface="+mn-cs"/>
              </a:rPr>
              <a:t>Alleluia</a:t>
            </a:r>
          </a:p>
        </p:txBody>
      </p:sp>
    </p:spTree>
    <p:extLst>
      <p:ext uri="{BB962C8B-B14F-4D97-AF65-F5344CB8AC3E}">
        <p14:creationId xmlns:p14="http://schemas.microsoft.com/office/powerpoint/2010/main" xmlns="" val="689918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+mn-cs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+mn-cs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  <a:cs typeface="+mn-cs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+mn-cs"/>
              </a:rPr>
              <a:t>Dal Vangelo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+mn-cs"/>
              </a:rPr>
              <a:t>secondo Marco.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+mn-cs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64515" name="Picture 2" descr="C-Index-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63" y="0"/>
            <a:ext cx="28876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337422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291320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274009" y="188640"/>
            <a:ext cx="86439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In quel tempo, si avvicinò a Gesù uno de-gli scribi e gli domandò: «Qual è il primo di tutti i comandamenti?». </a:t>
            </a:r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48168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Gesù rispose: «Il primo è: “Ascolta, Israele! Il Signore nostro Dio è l’unico Signore;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68181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286000" y="1536174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amerai il Signore tuo Dio con tutto il tuo cuore e con tutta la tua anima, con tutta la tua mente e con tutta la tua forza”.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2198661"/>
      </p:ext>
    </p:extLst>
  </p:cSld>
  <p:clrMapOvr>
    <a:masterClrMapping/>
  </p:clrMapOvr>
  <p:transition spd="med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ttangolo 1"/>
          <p:cNvSpPr>
            <a:spLocks noChangeArrowheads="1"/>
          </p:cNvSpPr>
          <p:nvPr/>
        </p:nvSpPr>
        <p:spPr bwMode="auto">
          <a:xfrm>
            <a:off x="214313" y="0"/>
            <a:ext cx="87153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Il secondo è questo: “Amerai il tuo prossimo come te stesso”.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02588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5558"/>
            <a:ext cx="9144000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49040" y="0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Non c’è altro comandamento più grande di questi».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4076527"/>
      </p:ext>
    </p:extLst>
  </p:cSld>
  <p:clrMapOvr>
    <a:masterClrMapping/>
  </p:clrMapOvr>
  <p:transition spd="med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07"/>
            <a:ext cx="9144000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51520" y="0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Lo scriba gli disse: «Hai detto bene, Maestro, e secondo verità, che Egli è unico e non vi è altri all’infuori di lui; amarlo con tutto il cuore, con tutta l’intelligenza e con tutta la forza e amare il prossimo come se stesso vale più di tutti gli olocausti e i sacrifici».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1916136"/>
      </p:ext>
    </p:extLst>
  </p:cSld>
  <p:clrMapOvr>
    <a:masterClrMapping/>
  </p:clrMapOvr>
  <p:transition spd="med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7" y="5316"/>
            <a:ext cx="9145907" cy="685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ttangolo 1"/>
          <p:cNvSpPr>
            <a:spLocks noChangeArrowheads="1"/>
          </p:cNvSpPr>
          <p:nvPr/>
        </p:nvSpPr>
        <p:spPr bwMode="auto">
          <a:xfrm>
            <a:off x="214313" y="0"/>
            <a:ext cx="87153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just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Vedendo che egli aveva risposto saggiamente, Gesù gli disse: «Non sei lontano dal regno di Dio».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26426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39496" y="116632"/>
            <a:ext cx="6606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 nessuno aveva più il coraggio di interrogarlo.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0652712"/>
      </p:ext>
    </p:extLst>
  </p:cSld>
  <p:clrMapOvr>
    <a:masterClrMapping/>
  </p:clrMapOvr>
  <p:transition spd="med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ommento - Disegno: Stefano Pachì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5215" cy="6858000"/>
          </a:xfrm>
          <a:prstGeom prst="rect">
            <a:avLst/>
          </a:prstGeom>
          <a:noFill/>
        </p:spPr>
      </p:pic>
      <p:sp>
        <p:nvSpPr>
          <p:cNvPr id="19459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Lode a te, o Cristo.</a:t>
            </a:r>
            <a:endParaRPr lang="it-IT" sz="3600" kern="10" dirty="0" smtClean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9460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+mn-cs"/>
              </a:rPr>
              <a:t>Parola</a:t>
            </a:r>
          </a:p>
          <a:p>
            <a:pPr algn="ctr"/>
            <a:r>
              <a:rPr lang="it-IT" sz="3600" kern="1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+mn-cs"/>
              </a:rPr>
              <a:t>del</a:t>
            </a:r>
          </a:p>
          <a:p>
            <a:pPr algn="ctr"/>
            <a:r>
              <a:rPr lang="it-IT" sz="3600" kern="1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+mn-cs"/>
              </a:rPr>
              <a:t>Signore.</a:t>
            </a:r>
          </a:p>
        </p:txBody>
      </p:sp>
    </p:spTree>
    <p:extLst>
      <p:ext uri="{BB962C8B-B14F-4D97-AF65-F5344CB8AC3E}">
        <p14:creationId xmlns:p14="http://schemas.microsoft.com/office/powerpoint/2010/main" xmlns="" val="21071204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252455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Padre onnipotente, creatore del cielo e della terra, di tutte le cose visibili e invisibili. Credo in un solo Signore, Gesù Cristo, unigenito Figlio di Dio, nato dal Padre prima di tutti i secoli: Dio da Dio, Luce da Luce, Dio vero da Dio vero, generato, non creato, della stessa sostanza del Padre; per mezzo di lui 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si è incarnato nel seno della vergine Maria 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Fu crocifisso per noi sotto </a:t>
            </a:r>
            <a:r>
              <a:rPr lang="it-IT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Ponzio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Pilato, morì e fu sepolto. Il terzo giorno è risuscitato, secondo le Scritture, è salito al cielo, siede alla destra del Padre. E di nuovo verrà, nella gloria, per giudicare i vivi e i morti, e il suo regno non avrà fine.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che è Signore e dà la vita, e procede dal Padre e dal Figlio. Con il Padre e il Figlio è adorato e glorificato, e ha parlato per mezzo dei profeti. Credo la Chiesa, una santa cattolica e apostolica. Professo un solo battesimo per il perdono dei peccati. Aspetto la risurrezione dei morti e la vita del mondo che verrà. 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Testimoni dell’amore</a:t>
            </a:r>
            <a:endParaRPr lang="it-IT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983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3857628"/>
            <a:ext cx="7715304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testimoni del Signore, siamo il popolo di Dio 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30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4414" y="3214686"/>
            <a:ext cx="735811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/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la speranza della Croce che lo Spirito di Dio 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7979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71472" y="3714752"/>
            <a:ext cx="8001056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tuo Spirito, Signore, in ogni tempo ci fa segno del tuo amore per il mondo.</a:t>
            </a:r>
          </a:p>
          <a:p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 la gente noi viviamo la tua missione nella fede che ci fa condivisione</a:t>
            </a:r>
            <a:r>
              <a:rPr lang="it-IT" sz="3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it-IT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617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3857628"/>
            <a:ext cx="7715304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testimoni del Signore, siamo il popolo di Dio 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2434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57224" y="3214686"/>
            <a:ext cx="77153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/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la speranza della Croce che lo Spirito di Dio 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0957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3143248"/>
            <a:ext cx="7929618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 Parola della vita noi proclamiamo e la storia del tuo amore raccontiamo. Tra la gente noi viviamo una certezza: che tu offri ad ogni uomo giorni di grazia. </a:t>
            </a:r>
          </a:p>
        </p:txBody>
      </p:sp>
    </p:spTree>
    <p:extLst>
      <p:ext uri="{BB962C8B-B14F-4D97-AF65-F5344CB8AC3E}">
        <p14:creationId xmlns:p14="http://schemas.microsoft.com/office/powerpoint/2010/main" xmlns="" val="224818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28596" y="4500570"/>
            <a:ext cx="8286776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maestro degli uomini,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chiami all’ascolto</a:t>
            </a:r>
          </a:p>
        </p:txBody>
      </p:sp>
    </p:spTree>
    <p:extLst>
      <p:ext uri="{BB962C8B-B14F-4D97-AF65-F5344CB8AC3E}">
        <p14:creationId xmlns:p14="http://schemas.microsoft.com/office/powerpoint/2010/main" xmlns="" val="114256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3857628"/>
            <a:ext cx="7715304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testimoni del Signore, siamo il popolo di Dio 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055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4414" y="3214686"/>
            <a:ext cx="735811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/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la speranza della Croce che lo Spirito di Dio 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95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1881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541868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9512" y="1748910"/>
            <a:ext cx="6480720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il </a:t>
            </a: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Signore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Dio dell’universo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637856" y="4797152"/>
            <a:ext cx="5472608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spc="300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</p:spTree>
    <p:extLst>
      <p:ext uri="{BB962C8B-B14F-4D97-AF65-F5344CB8AC3E}">
        <p14:creationId xmlns:p14="http://schemas.microsoft.com/office/powerpoint/2010/main" xmlns="" val="136996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86338" y="116632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302087" y="3789040"/>
            <a:ext cx="7841913" cy="193899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fontAlgn="auto" hangingPunct="0">
              <a:spcBef>
                <a:spcPts val="0"/>
              </a:spcBef>
              <a:spcAft>
                <a:spcPts val="0"/>
              </a:spcAft>
              <a:defRPr sz="4000" b="1" spc="300">
                <a:ln w="1905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defRPr>
            </a:lvl1pPr>
          </a:lstStyle>
          <a:p>
            <a:r>
              <a:rPr lang="it-IT" dirty="0" smtClean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+mn-cs"/>
              </a:rPr>
              <a:t>Benedetto  </a:t>
            </a:r>
            <a:r>
              <a:rPr lang="it-IT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+mn-cs"/>
              </a:rPr>
              <a:t>colui che </a:t>
            </a:r>
            <a:r>
              <a:rPr lang="it-IT" dirty="0" smtClean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+mn-cs"/>
              </a:rPr>
              <a:t>viene nel </a:t>
            </a:r>
            <a:r>
              <a:rPr lang="it-IT" dirty="0">
                <a:ln w="1905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+mn-cs"/>
              </a:rPr>
              <a:t>nome del Signore.</a:t>
            </a:r>
          </a:p>
        </p:txBody>
      </p:sp>
    </p:spTree>
    <p:extLst>
      <p:ext uri="{BB962C8B-B14F-4D97-AF65-F5344CB8AC3E}">
        <p14:creationId xmlns:p14="http://schemas.microsoft.com/office/powerpoint/2010/main" xmlns="" val="29538185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5" y="-91391"/>
            <a:ext cx="9103987" cy="704078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70562" y="858890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83568" y="3789040"/>
            <a:ext cx="8455915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hangingPunct="0">
              <a:defRPr sz="4000" b="1" spc="50">
                <a:ln w="381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+mn-cs"/>
              </a:rPr>
              <a:t>Osanna Osanna </a:t>
            </a:r>
            <a:r>
              <a:rPr lang="it-IT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+mn-cs"/>
              </a:rPr>
              <a:t>Osanna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+mn-cs"/>
              </a:rPr>
              <a:t>cantiamo te Signore</a:t>
            </a:r>
            <a:r>
              <a:rPr lang="it-IT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00539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393"/>
            <a:ext cx="91440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46898" y="858889"/>
            <a:ext cx="8136904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50" dirty="0" smtClean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Osanna Osanna </a:t>
            </a:r>
            <a:endParaRPr lang="it-IT" sz="4000" b="1" spc="50" dirty="0">
              <a:ln w="3810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4000" b="1" spc="50" dirty="0">
                <a:ln w="3810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Osanna nell’alto dei cieli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115616" y="4005064"/>
            <a:ext cx="7841913" cy="193899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3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63500"/>
          </a:effectLst>
        </p:spPr>
        <p:txBody>
          <a:bodyPr wrap="square">
            <a:spAutoFit/>
          </a:bodyPr>
          <a:lstStyle>
            <a:defPPr>
              <a:defRPr lang="it-IT"/>
            </a:defPPr>
            <a:lvl1pPr eaLnBrk="0" fontAlgn="auto" hangingPunct="0">
              <a:spcBef>
                <a:spcPts val="0"/>
              </a:spcBef>
              <a:spcAft>
                <a:spcPts val="0"/>
              </a:spcAft>
              <a:defRPr sz="4000" b="1" spc="300">
                <a:ln w="1905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</a:defRPr>
            </a:lvl1pPr>
          </a:lstStyle>
          <a:p>
            <a:r>
              <a:rPr lang="it-IT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+mn-cs"/>
              </a:rPr>
              <a:t>Osanna Osanna Osanna </a:t>
            </a:r>
          </a:p>
          <a:p>
            <a:r>
              <a:rPr lang="it-IT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cs typeface="+mn-cs"/>
              </a:rPr>
              <a:t>Osanna nell’alto dei cieli</a:t>
            </a:r>
          </a:p>
        </p:txBody>
      </p:sp>
    </p:spTree>
    <p:extLst>
      <p:ext uri="{BB962C8B-B14F-4D97-AF65-F5344CB8AC3E}">
        <p14:creationId xmlns:p14="http://schemas.microsoft.com/office/powerpoint/2010/main" xmlns="" val="4946236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6099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5720" y="928670"/>
            <a:ext cx="35719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con noi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l’alleanza d’amore infinito.</a:t>
            </a:r>
          </a:p>
        </p:txBody>
      </p:sp>
      <p:pic>
        <p:nvPicPr>
          <p:cNvPr id="3" name="Immagine 2" descr="37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214290"/>
            <a:ext cx="5214942" cy="650083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6943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188640"/>
            <a:ext cx="4747128" cy="587853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  <p:pic>
        <p:nvPicPr>
          <p:cNvPr id="1026" name="Picture 2" descr="http://www.centroaletti.com/foto/foto_opere/italia/08_psstefano_sstrinita/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854632" y="0"/>
            <a:ext cx="4289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1166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2272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magine 2" descr="0015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3483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318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slideplayer.it/slide/930499/2/images/5/Mi+hai+chiamato.+Hai+detto:+Padre+nostro,+che+sei+nei+cieli+Sono+qui.+In+che+cosa+posso+aiutarti.jpg"/>
          <p:cNvPicPr>
            <a:picLocks noChangeAspect="1" noChangeArrowheads="1"/>
          </p:cNvPicPr>
          <p:nvPr/>
        </p:nvPicPr>
        <p:blipFill>
          <a:blip r:embed="rId4" cstate="print"/>
          <a:srcRect l="10719" t="27841" r="14470" b="17560"/>
          <a:stretch>
            <a:fillRect/>
          </a:stretch>
        </p:blipFill>
        <p:spPr bwMode="auto">
          <a:xfrm>
            <a:off x="-1" y="0"/>
            <a:ext cx="9158687" cy="6858000"/>
          </a:xfrm>
          <a:prstGeom prst="rect">
            <a:avLst/>
          </a:prstGeom>
          <a:noFill/>
        </p:spPr>
      </p:pic>
      <p:sp>
        <p:nvSpPr>
          <p:cNvPr id="101378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24341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xmlns="" val="1258261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51225" y="889844"/>
            <a:ext cx="3582144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è il </a:t>
            </a:r>
            <a:r>
              <a:rPr lang="it-IT" sz="54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regno,</a:t>
            </a:r>
          </a:p>
          <a:p>
            <a:pPr algn="ctr" eaLnBrk="0" hangingPunct="0">
              <a:defRPr/>
            </a:pPr>
            <a:r>
              <a:rPr lang="it-IT" sz="54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tua </a:t>
            </a: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la 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nei secoli.</a:t>
            </a:r>
            <a:endParaRPr lang="it-IT" sz="5400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313" y="0"/>
            <a:ext cx="5454537" cy="687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75816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4826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01852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39649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414513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28293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71982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55481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AmicoGesu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404196" y="1916833"/>
            <a:ext cx="6335608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ttangolo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1561" y="-27384"/>
            <a:ext cx="8860878" cy="2123658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amicizia</a:t>
            </a:r>
          </a:p>
          <a:p>
            <a:pPr algn="ctr" eaLnBrk="0" hangingPunct="0"/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lang="it-IT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151381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Ges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1597" y="332656"/>
            <a:ext cx="6588224" cy="68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98156" y="1071546"/>
            <a:ext cx="3580619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3047519" y="-36450"/>
            <a:ext cx="6113212" cy="1107996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</a:t>
            </a:r>
            <a:r>
              <a:rPr lang="it-IT" sz="66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grande</a:t>
            </a:r>
            <a:endParaRPr lang="it-IT" sz="66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124136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8177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945015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vede sul volto</a:t>
            </a:r>
            <a:r>
              <a:rPr lang="it-IT" sz="6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14693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663945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9619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227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86348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146164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8753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442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0989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90506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xmlns="" val="4194943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2274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5223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0000">
              <a:schemeClr val="bg1"/>
            </a:gs>
            <a:gs pos="44000">
              <a:schemeClr val="bg1"/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5753" y="2367171"/>
            <a:ext cx="8072494" cy="212365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66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</a:rPr>
              <a:t>Pane del cielo</a:t>
            </a:r>
            <a:br>
              <a:rPr lang="it-IT" sz="66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</a:rPr>
            </a:br>
            <a:endParaRPr lang="it-IT" sz="6600" b="1" cap="all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854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  <p:extLst>
      <p:ext uri="{BB962C8B-B14F-4D97-AF65-F5344CB8AC3E}">
        <p14:creationId xmlns:p14="http://schemas.microsoft.com/office/powerpoint/2010/main" xmlns="" val="2940142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22435"/>
            <a:ext cx="4640224" cy="6863417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prstDash val="lgDashDot"/>
          </a:ln>
          <a:effectLst>
            <a:softEdge rad="63500"/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non è rimasta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fredda la </a:t>
            </a: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terra:</a:t>
            </a:r>
          </a:p>
          <a:p>
            <a:pPr>
              <a:defRPr/>
            </a:pPr>
            <a:endParaRPr lang="it-IT" sz="4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rimasto con </a:t>
            </a: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noi</a:t>
            </a: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per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nutrirci di Te,</a:t>
            </a:r>
          </a:p>
          <a:p>
            <a:pPr>
              <a:defRPr/>
            </a:pPr>
            <a:endParaRPr lang="it-IT" sz="4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Pane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 Vita;</a:t>
            </a: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ed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infiammare col tuo amore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l'umanità.</a:t>
            </a:r>
          </a:p>
        </p:txBody>
      </p:sp>
      <p:pic>
        <p:nvPicPr>
          <p:cNvPr id="3074" name="Picture 2" descr="https://sroccovallecrosia.files.wordpress.com/2012/06/eucarist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40224" y="0"/>
            <a:ext cx="4515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8496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123456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00562" y="500042"/>
            <a:ext cx="4643438" cy="54292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57158" y="1428736"/>
            <a:ext cx="4286248" cy="30469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speranza degli uomini,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apri alla vita,</a:t>
            </a:r>
          </a:p>
        </p:txBody>
      </p:sp>
    </p:spTree>
    <p:extLst>
      <p:ext uri="{BB962C8B-B14F-4D97-AF65-F5344CB8AC3E}">
        <p14:creationId xmlns:p14="http://schemas.microsoft.com/office/powerpoint/2010/main" xmlns="" val="282969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  <p:extLst>
      <p:ext uri="{BB962C8B-B14F-4D97-AF65-F5344CB8AC3E}">
        <p14:creationId xmlns:p14="http://schemas.microsoft.com/office/powerpoint/2010/main" xmlns="" val="423653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 descr="C:\Users\Fede\Desktop\ciel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34" y="428604"/>
            <a:ext cx="8286808" cy="5940088"/>
          </a:xfrm>
          <a:prstGeom prst="rect">
            <a:avLst/>
          </a:prstGeom>
          <a:solidFill>
            <a:srgbClr val="FFFFFF">
              <a:alpha val="50196"/>
            </a:srgbClr>
          </a:solidFill>
          <a:ln w="76200">
            <a:noFill/>
            <a:prstDash val="lgDashDot"/>
          </a:ln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Sì, il Cielo è qui su questa terra:</a:t>
            </a:r>
          </a:p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ma ci porti con Te</a:t>
            </a:r>
          </a:p>
          <a:p>
            <a:pPr algn="r"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nella tua casa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dove vivremo insieme a Te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l'eternità.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532548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  <p:extLst>
      <p:ext uri="{BB962C8B-B14F-4D97-AF65-F5344CB8AC3E}">
        <p14:creationId xmlns:p14="http://schemas.microsoft.com/office/powerpoint/2010/main" xmlns="" val="159425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Fede\Desktop\alberoib6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34" y="357166"/>
            <a:ext cx="8001056" cy="6247864"/>
          </a:xfrm>
          <a:prstGeom prst="rect">
            <a:avLst/>
          </a:prstGeom>
          <a:noFill/>
          <a:ln w="76200">
            <a:noFill/>
            <a:prstDash val="lgDashDot"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la morte non può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farci paura: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noi.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 chi vive di Te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vive per sempre.</a:t>
            </a:r>
          </a:p>
          <a:p>
            <a:pPr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con noi,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per noi,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Dio in mezzo a noi</a:t>
            </a:r>
          </a:p>
        </p:txBody>
      </p:sp>
    </p:spTree>
    <p:extLst>
      <p:ext uri="{BB962C8B-B14F-4D97-AF65-F5344CB8AC3E}">
        <p14:creationId xmlns:p14="http://schemas.microsoft.com/office/powerpoint/2010/main" xmlns="" val="125047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  <p:sp>
        <p:nvSpPr>
          <p:cNvPr id="4" name="Rettangolo 3">
            <a:hlinkClick r:id="rId3" action="ppaction://hlinksldjump"/>
          </p:cNvPr>
          <p:cNvSpPr/>
          <p:nvPr/>
        </p:nvSpPr>
        <p:spPr>
          <a:xfrm>
            <a:off x="8429652" y="5643578"/>
            <a:ext cx="45397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xmlns="" val="4110060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22435"/>
            <a:ext cx="4640224" cy="6863417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prstDash val="lgDashDot"/>
          </a:ln>
          <a:effectLst>
            <a:softEdge rad="63500"/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non è rimasta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fredda la </a:t>
            </a: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terra:</a:t>
            </a:r>
          </a:p>
          <a:p>
            <a:pPr>
              <a:defRPr/>
            </a:pPr>
            <a:endParaRPr lang="it-IT" sz="4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rimasto con </a:t>
            </a: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noi</a:t>
            </a: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per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nutrirci di Te,</a:t>
            </a:r>
          </a:p>
          <a:p>
            <a:pPr>
              <a:defRPr/>
            </a:pPr>
            <a:endParaRPr lang="it-IT" sz="4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Pane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 Vita;</a:t>
            </a:r>
          </a:p>
          <a:p>
            <a:pPr>
              <a:defRPr/>
            </a:pPr>
            <a:r>
              <a:rPr lang="it-IT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ed </a:t>
            </a: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infiammare col tuo amore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l'umanità.</a:t>
            </a:r>
          </a:p>
        </p:txBody>
      </p:sp>
      <p:pic>
        <p:nvPicPr>
          <p:cNvPr id="3074" name="Picture 2" descr="https://sroccovallecrosia.files.wordpress.com/2012/06/eucarist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40224" y="0"/>
            <a:ext cx="4515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4061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  <p:extLst>
      <p:ext uri="{BB962C8B-B14F-4D97-AF65-F5344CB8AC3E}">
        <p14:creationId xmlns:p14="http://schemas.microsoft.com/office/powerpoint/2010/main" xmlns="" val="167382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 descr="C:\Users\Fede\Desktop\ciel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34" y="428604"/>
            <a:ext cx="8286808" cy="5940088"/>
          </a:xfrm>
          <a:prstGeom prst="rect">
            <a:avLst/>
          </a:prstGeom>
          <a:solidFill>
            <a:srgbClr val="FFFFFF">
              <a:alpha val="50196"/>
            </a:srgbClr>
          </a:solidFill>
          <a:ln w="76200">
            <a:noFill/>
            <a:prstDash val="lgDashDot"/>
          </a:ln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Sì, il Cielo è qui su questa terra:</a:t>
            </a:r>
          </a:p>
          <a:p>
            <a:pPr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ma ci porti con Te</a:t>
            </a:r>
          </a:p>
          <a:p>
            <a:pPr algn="r">
              <a:lnSpc>
                <a:spcPct val="150000"/>
              </a:lnSpc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nella tua casa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dove vivremo insieme a Te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tutta l'eternità.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3463857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Fede\Desktop\prima_comunione.gif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9735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1643063"/>
            <a:ext cx="5643562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Pane del Cielo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sei Tu, Gesù,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via d'amore:</a:t>
            </a:r>
            <a:b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Tu ci fai come Te.</a:t>
            </a:r>
          </a:p>
        </p:txBody>
      </p:sp>
    </p:spTree>
    <p:extLst>
      <p:ext uri="{BB962C8B-B14F-4D97-AF65-F5344CB8AC3E}">
        <p14:creationId xmlns:p14="http://schemas.microsoft.com/office/powerpoint/2010/main" xmlns="" val="387439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Fede\Desktop\alberoib6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34" y="357166"/>
            <a:ext cx="8001056" cy="6247864"/>
          </a:xfrm>
          <a:prstGeom prst="rect">
            <a:avLst/>
          </a:prstGeom>
          <a:noFill/>
          <a:ln w="76200">
            <a:noFill/>
            <a:prstDash val="lgDashDot"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No, la morte non può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farci paura:</a:t>
            </a:r>
          </a:p>
          <a:p>
            <a:pPr algn="r"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Tu sei rimasto con noi.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E chi vive di Te</a:t>
            </a:r>
          </a:p>
          <a:p>
            <a:pPr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vive per sempre.</a:t>
            </a:r>
          </a:p>
          <a:p>
            <a:pPr>
              <a:defRPr/>
            </a:pPr>
            <a:endParaRPr lang="it-IT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con noi,</a:t>
            </a:r>
          </a:p>
          <a:p>
            <a:pPr algn="r">
              <a:defRPr/>
            </a:pP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sei Dio per noi,</a:t>
            </a:r>
            <a:b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</a:br>
            <a:r>
              <a:rPr lang="it-IT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Dio in mezzo a noi</a:t>
            </a:r>
          </a:p>
        </p:txBody>
      </p:sp>
    </p:spTree>
    <p:extLst>
      <p:ext uri="{BB962C8B-B14F-4D97-AF65-F5344CB8AC3E}">
        <p14:creationId xmlns:p14="http://schemas.microsoft.com/office/powerpoint/2010/main" xmlns="" val="1845327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kdhv1Qt7VB4qgmNKn2yPI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joathQSFfw3Mscl3EHBy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Nv3xOVV7MbHItWp7hvbNn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2188</TotalTime>
  <Words>2030</Words>
  <Application>Microsoft Office PowerPoint</Application>
  <PresentationFormat>Presentazione su schermo (4:3)</PresentationFormat>
  <Paragraphs>323</Paragraphs>
  <Slides>112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22</vt:i4>
      </vt:variant>
      <vt:variant>
        <vt:lpstr>Titoli diapositive</vt:lpstr>
      </vt:variant>
      <vt:variant>
        <vt:i4>112</vt:i4>
      </vt:variant>
    </vt:vector>
  </HeadingPairs>
  <TitlesOfParts>
    <vt:vector size="134" baseType="lpstr">
      <vt:lpstr>En blanco</vt:lpstr>
      <vt:lpstr>2_Struttura predefinita</vt:lpstr>
      <vt:lpstr>1_Tema di Office</vt:lpstr>
      <vt:lpstr>1_En blanco</vt:lpstr>
      <vt:lpstr>2_Tema di Office</vt:lpstr>
      <vt:lpstr>3_Tema di Office</vt:lpstr>
      <vt:lpstr>2_En blanco</vt:lpstr>
      <vt:lpstr>5_En blanco</vt:lpstr>
      <vt:lpstr>11_Tema di Office</vt:lpstr>
      <vt:lpstr>4_Tema di Office</vt:lpstr>
      <vt:lpstr>12_Tema di Office</vt:lpstr>
      <vt:lpstr>13_Tema di Office</vt:lpstr>
      <vt:lpstr>9_Tema di Office</vt:lpstr>
      <vt:lpstr>14_Tema di Office</vt:lpstr>
      <vt:lpstr>3_En blanco</vt:lpstr>
      <vt:lpstr>Struttura predefinita</vt:lpstr>
      <vt:lpstr>4_Struttura predefinita</vt:lpstr>
      <vt:lpstr>5_Struttura predefinita</vt:lpstr>
      <vt:lpstr>4_En blanco</vt:lpstr>
      <vt:lpstr>5_Tema di Office</vt:lpstr>
      <vt:lpstr>Tema di Office</vt:lpstr>
      <vt:lpstr>15_Tema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Testimoni dell’amore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26 DOMENICA del tempo ordinario</dc:title>
  <dc:creator>Cattedrale Pescia</dc:creator>
  <cp:keywords>26 tempo ordinario</cp:keywords>
  <cp:lastModifiedBy>Oreste</cp:lastModifiedBy>
  <cp:revision>242</cp:revision>
  <dcterms:created xsi:type="dcterms:W3CDTF">2004-12-31T08:59:11Z</dcterms:created>
  <dcterms:modified xsi:type="dcterms:W3CDTF">2018-11-04T05:28:10Z</dcterms:modified>
</cp:coreProperties>
</file>